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28803600" cy="512064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A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3" d="100"/>
          <a:sy n="13" d="100"/>
        </p:scale>
        <p:origin x="12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56599822-E9F4-1548-8228-C17C189001A8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60625" y="1243013"/>
            <a:ext cx="18859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3020E24A-8C1D-284B-971E-4C770C06FF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52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70655" rtl="0" eaLnBrk="1" latinLnBrk="0" hangingPunct="1">
      <a:defRPr kumimoji="1" sz="5080" kern="1200">
        <a:solidFill>
          <a:schemeClr val="tx1"/>
        </a:solidFill>
        <a:latin typeface="+mn-lt"/>
        <a:ea typeface="+mn-ea"/>
        <a:cs typeface="+mn-cs"/>
      </a:defRPr>
    </a:lvl1pPr>
    <a:lvl2pPr marL="1935328" algn="l" defTabSz="3870655" rtl="0" eaLnBrk="1" latinLnBrk="0" hangingPunct="1">
      <a:defRPr kumimoji="1" sz="5080" kern="1200">
        <a:solidFill>
          <a:schemeClr val="tx1"/>
        </a:solidFill>
        <a:latin typeface="+mn-lt"/>
        <a:ea typeface="+mn-ea"/>
        <a:cs typeface="+mn-cs"/>
      </a:defRPr>
    </a:lvl2pPr>
    <a:lvl3pPr marL="3870655" algn="l" defTabSz="3870655" rtl="0" eaLnBrk="1" latinLnBrk="0" hangingPunct="1">
      <a:defRPr kumimoji="1" sz="5080" kern="1200">
        <a:solidFill>
          <a:schemeClr val="tx1"/>
        </a:solidFill>
        <a:latin typeface="+mn-lt"/>
        <a:ea typeface="+mn-ea"/>
        <a:cs typeface="+mn-cs"/>
      </a:defRPr>
    </a:lvl3pPr>
    <a:lvl4pPr marL="5805983" algn="l" defTabSz="3870655" rtl="0" eaLnBrk="1" latinLnBrk="0" hangingPunct="1">
      <a:defRPr kumimoji="1" sz="5080" kern="1200">
        <a:solidFill>
          <a:schemeClr val="tx1"/>
        </a:solidFill>
        <a:latin typeface="+mn-lt"/>
        <a:ea typeface="+mn-ea"/>
        <a:cs typeface="+mn-cs"/>
      </a:defRPr>
    </a:lvl4pPr>
    <a:lvl5pPr marL="7741310" algn="l" defTabSz="3870655" rtl="0" eaLnBrk="1" latinLnBrk="0" hangingPunct="1">
      <a:defRPr kumimoji="1" sz="5080" kern="1200">
        <a:solidFill>
          <a:schemeClr val="tx1"/>
        </a:solidFill>
        <a:latin typeface="+mn-lt"/>
        <a:ea typeface="+mn-ea"/>
        <a:cs typeface="+mn-cs"/>
      </a:defRPr>
    </a:lvl5pPr>
    <a:lvl6pPr marL="9676638" algn="l" defTabSz="3870655" rtl="0" eaLnBrk="1" latinLnBrk="0" hangingPunct="1">
      <a:defRPr kumimoji="1" sz="5080" kern="1200">
        <a:solidFill>
          <a:schemeClr val="tx1"/>
        </a:solidFill>
        <a:latin typeface="+mn-lt"/>
        <a:ea typeface="+mn-ea"/>
        <a:cs typeface="+mn-cs"/>
      </a:defRPr>
    </a:lvl6pPr>
    <a:lvl7pPr marL="11611966" algn="l" defTabSz="3870655" rtl="0" eaLnBrk="1" latinLnBrk="0" hangingPunct="1">
      <a:defRPr kumimoji="1" sz="5080" kern="1200">
        <a:solidFill>
          <a:schemeClr val="tx1"/>
        </a:solidFill>
        <a:latin typeface="+mn-lt"/>
        <a:ea typeface="+mn-ea"/>
        <a:cs typeface="+mn-cs"/>
      </a:defRPr>
    </a:lvl7pPr>
    <a:lvl8pPr marL="13547293" algn="l" defTabSz="3870655" rtl="0" eaLnBrk="1" latinLnBrk="0" hangingPunct="1">
      <a:defRPr kumimoji="1" sz="5080" kern="1200">
        <a:solidFill>
          <a:schemeClr val="tx1"/>
        </a:solidFill>
        <a:latin typeface="+mn-lt"/>
        <a:ea typeface="+mn-ea"/>
        <a:cs typeface="+mn-cs"/>
      </a:defRPr>
    </a:lvl8pPr>
    <a:lvl9pPr marL="15482621" algn="l" defTabSz="3870655" rtl="0" eaLnBrk="1" latinLnBrk="0" hangingPunct="1">
      <a:defRPr kumimoji="1" sz="50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460625" y="1243013"/>
            <a:ext cx="18859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0E24A-8C1D-284B-971E-4C770C06FFC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4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0" y="8380311"/>
            <a:ext cx="24483060" cy="17827413"/>
          </a:xfrm>
        </p:spPr>
        <p:txBody>
          <a:bodyPr anchor="b"/>
          <a:lstStyle>
            <a:lvl1pPr algn="ctr">
              <a:defRPr sz="189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450" y="26895217"/>
            <a:ext cx="21602700" cy="12363023"/>
          </a:xfrm>
        </p:spPr>
        <p:txBody>
          <a:bodyPr/>
          <a:lstStyle>
            <a:lvl1pPr marL="0" indent="0" algn="ctr">
              <a:buNone/>
              <a:defRPr sz="7560"/>
            </a:lvl1pPr>
            <a:lvl2pPr marL="1440180" indent="0" algn="ctr">
              <a:buNone/>
              <a:defRPr sz="6300"/>
            </a:lvl2pPr>
            <a:lvl3pPr marL="2880360" indent="0" algn="ctr">
              <a:buNone/>
              <a:defRPr sz="5670"/>
            </a:lvl3pPr>
            <a:lvl4pPr marL="4320540" indent="0" algn="ctr">
              <a:buNone/>
              <a:defRPr sz="5040"/>
            </a:lvl4pPr>
            <a:lvl5pPr marL="5760720" indent="0" algn="ctr">
              <a:buNone/>
              <a:defRPr sz="5040"/>
            </a:lvl5pPr>
            <a:lvl6pPr marL="7200900" indent="0" algn="ctr">
              <a:buNone/>
              <a:defRPr sz="5040"/>
            </a:lvl6pPr>
            <a:lvl7pPr marL="8641080" indent="0" algn="ctr">
              <a:buNone/>
              <a:defRPr sz="5040"/>
            </a:lvl7pPr>
            <a:lvl8pPr marL="10081260" indent="0" algn="ctr">
              <a:buNone/>
              <a:defRPr sz="5040"/>
            </a:lvl8pPr>
            <a:lvl9pPr marL="11521440" indent="0" algn="ctr">
              <a:buNone/>
              <a:defRPr sz="50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5A0B-1C30-5E4A-ADB1-FC5A6F9DEF1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8E31-6DA6-154A-B4BB-B96192ABB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83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5A0B-1C30-5E4A-ADB1-FC5A6F9DEF1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8E31-6DA6-154A-B4BB-B96192ABB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30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2578" y="2726267"/>
            <a:ext cx="6210776" cy="4339505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249" y="2726267"/>
            <a:ext cx="18272284" cy="4339505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5A0B-1C30-5E4A-ADB1-FC5A6F9DEF1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8E31-6DA6-154A-B4BB-B96192ABB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31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5A0B-1C30-5E4A-ADB1-FC5A6F9DEF1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8E31-6DA6-154A-B4BB-B96192ABB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22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247" y="12766055"/>
            <a:ext cx="24843105" cy="21300436"/>
          </a:xfrm>
        </p:spPr>
        <p:txBody>
          <a:bodyPr anchor="b"/>
          <a:lstStyle>
            <a:lvl1pPr>
              <a:defRPr sz="189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247" y="34268002"/>
            <a:ext cx="24843105" cy="11201396"/>
          </a:xfrm>
        </p:spPr>
        <p:txBody>
          <a:bodyPr/>
          <a:lstStyle>
            <a:lvl1pPr marL="0" indent="0">
              <a:buNone/>
              <a:defRPr sz="7560">
                <a:solidFill>
                  <a:schemeClr val="tx1"/>
                </a:solidFill>
              </a:defRPr>
            </a:lvl1pPr>
            <a:lvl2pPr marL="144018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5A0B-1C30-5E4A-ADB1-FC5A6F9DEF1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8E31-6DA6-154A-B4BB-B96192ABB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80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248" y="13631334"/>
            <a:ext cx="12241530" cy="324899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1823" y="13631334"/>
            <a:ext cx="12241530" cy="324899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5A0B-1C30-5E4A-ADB1-FC5A6F9DEF1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8E31-6DA6-154A-B4BB-B96192ABB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40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999" y="2726278"/>
            <a:ext cx="24843105" cy="98975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4002" y="12552684"/>
            <a:ext cx="12185271" cy="6151876"/>
          </a:xfrm>
        </p:spPr>
        <p:txBody>
          <a:bodyPr anchor="b"/>
          <a:lstStyle>
            <a:lvl1pPr marL="0" indent="0">
              <a:buNone/>
              <a:defRPr sz="756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20540" indent="0">
              <a:buNone/>
              <a:defRPr sz="5040" b="1"/>
            </a:lvl4pPr>
            <a:lvl5pPr marL="5760720" indent="0">
              <a:buNone/>
              <a:defRPr sz="5040" b="1"/>
            </a:lvl5pPr>
            <a:lvl6pPr marL="7200900" indent="0">
              <a:buNone/>
              <a:defRPr sz="5040" b="1"/>
            </a:lvl6pPr>
            <a:lvl7pPr marL="8641080" indent="0">
              <a:buNone/>
              <a:defRPr sz="5040" b="1"/>
            </a:lvl7pPr>
            <a:lvl8pPr marL="10081260" indent="0">
              <a:buNone/>
              <a:defRPr sz="5040" b="1"/>
            </a:lvl8pPr>
            <a:lvl9pPr marL="11521440" indent="0">
              <a:buNone/>
              <a:defRPr sz="50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4002" y="18704560"/>
            <a:ext cx="12185271" cy="275115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1824" y="12552684"/>
            <a:ext cx="12245282" cy="6151876"/>
          </a:xfrm>
        </p:spPr>
        <p:txBody>
          <a:bodyPr anchor="b"/>
          <a:lstStyle>
            <a:lvl1pPr marL="0" indent="0">
              <a:buNone/>
              <a:defRPr sz="756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20540" indent="0">
              <a:buNone/>
              <a:defRPr sz="5040" b="1"/>
            </a:lvl4pPr>
            <a:lvl5pPr marL="5760720" indent="0">
              <a:buNone/>
              <a:defRPr sz="5040" b="1"/>
            </a:lvl5pPr>
            <a:lvl6pPr marL="7200900" indent="0">
              <a:buNone/>
              <a:defRPr sz="5040" b="1"/>
            </a:lvl6pPr>
            <a:lvl7pPr marL="8641080" indent="0">
              <a:buNone/>
              <a:defRPr sz="5040" b="1"/>
            </a:lvl7pPr>
            <a:lvl8pPr marL="10081260" indent="0">
              <a:buNone/>
              <a:defRPr sz="5040" b="1"/>
            </a:lvl8pPr>
            <a:lvl9pPr marL="11521440" indent="0">
              <a:buNone/>
              <a:defRPr sz="50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1824" y="18704560"/>
            <a:ext cx="12245282" cy="275115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5A0B-1C30-5E4A-ADB1-FC5A6F9DEF1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8E31-6DA6-154A-B4BB-B96192ABB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80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5A0B-1C30-5E4A-ADB1-FC5A6F9DEF1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8E31-6DA6-154A-B4BB-B96192ABB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24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5A0B-1C30-5E4A-ADB1-FC5A6F9DEF1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8E31-6DA6-154A-B4BB-B96192ABB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1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999" y="3413760"/>
            <a:ext cx="9289911" cy="11948160"/>
          </a:xfrm>
        </p:spPr>
        <p:txBody>
          <a:bodyPr anchor="b"/>
          <a:lstStyle>
            <a:lvl1pPr>
              <a:defRPr sz="100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5281" y="7372785"/>
            <a:ext cx="14581823" cy="36389733"/>
          </a:xfrm>
        </p:spPr>
        <p:txBody>
          <a:bodyPr/>
          <a:lstStyle>
            <a:lvl1pPr>
              <a:defRPr sz="10080"/>
            </a:lvl1pPr>
            <a:lvl2pPr>
              <a:defRPr sz="8820"/>
            </a:lvl2pPr>
            <a:lvl3pPr>
              <a:defRPr sz="756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999" y="15361920"/>
            <a:ext cx="9289911" cy="28459857"/>
          </a:xfrm>
        </p:spPr>
        <p:txBody>
          <a:bodyPr/>
          <a:lstStyle>
            <a:lvl1pPr marL="0" indent="0">
              <a:buNone/>
              <a:defRPr sz="5040"/>
            </a:lvl1pPr>
            <a:lvl2pPr marL="1440180" indent="0">
              <a:buNone/>
              <a:defRPr sz="4410"/>
            </a:lvl2pPr>
            <a:lvl3pPr marL="2880360" indent="0">
              <a:buNone/>
              <a:defRPr sz="3780"/>
            </a:lvl3pPr>
            <a:lvl4pPr marL="4320540" indent="0">
              <a:buNone/>
              <a:defRPr sz="3150"/>
            </a:lvl4pPr>
            <a:lvl5pPr marL="5760720" indent="0">
              <a:buNone/>
              <a:defRPr sz="3150"/>
            </a:lvl5pPr>
            <a:lvl6pPr marL="7200900" indent="0">
              <a:buNone/>
              <a:defRPr sz="3150"/>
            </a:lvl6pPr>
            <a:lvl7pPr marL="8641080" indent="0">
              <a:buNone/>
              <a:defRPr sz="3150"/>
            </a:lvl7pPr>
            <a:lvl8pPr marL="10081260" indent="0">
              <a:buNone/>
              <a:defRPr sz="3150"/>
            </a:lvl8pPr>
            <a:lvl9pPr marL="11521440" indent="0">
              <a:buNone/>
              <a:defRPr sz="31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5A0B-1C30-5E4A-ADB1-FC5A6F9DEF1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8E31-6DA6-154A-B4BB-B96192ABB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999" y="3413760"/>
            <a:ext cx="9289911" cy="11948160"/>
          </a:xfrm>
        </p:spPr>
        <p:txBody>
          <a:bodyPr anchor="b"/>
          <a:lstStyle>
            <a:lvl1pPr>
              <a:defRPr sz="100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5281" y="7372785"/>
            <a:ext cx="14581823" cy="36389733"/>
          </a:xfrm>
        </p:spPr>
        <p:txBody>
          <a:bodyPr anchor="t"/>
          <a:lstStyle>
            <a:lvl1pPr marL="0" indent="0">
              <a:buNone/>
              <a:defRPr sz="10080"/>
            </a:lvl1pPr>
            <a:lvl2pPr marL="1440180" indent="0">
              <a:buNone/>
              <a:defRPr sz="8820"/>
            </a:lvl2pPr>
            <a:lvl3pPr marL="2880360" indent="0">
              <a:buNone/>
              <a:defRPr sz="7560"/>
            </a:lvl3pPr>
            <a:lvl4pPr marL="4320540" indent="0">
              <a:buNone/>
              <a:defRPr sz="6300"/>
            </a:lvl4pPr>
            <a:lvl5pPr marL="5760720" indent="0">
              <a:buNone/>
              <a:defRPr sz="6300"/>
            </a:lvl5pPr>
            <a:lvl6pPr marL="7200900" indent="0">
              <a:buNone/>
              <a:defRPr sz="6300"/>
            </a:lvl6pPr>
            <a:lvl7pPr marL="8641080" indent="0">
              <a:buNone/>
              <a:defRPr sz="6300"/>
            </a:lvl7pPr>
            <a:lvl8pPr marL="10081260" indent="0">
              <a:buNone/>
              <a:defRPr sz="6300"/>
            </a:lvl8pPr>
            <a:lvl9pPr marL="11521440" indent="0">
              <a:buNone/>
              <a:defRPr sz="63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999" y="15361920"/>
            <a:ext cx="9289911" cy="28459857"/>
          </a:xfrm>
        </p:spPr>
        <p:txBody>
          <a:bodyPr/>
          <a:lstStyle>
            <a:lvl1pPr marL="0" indent="0">
              <a:buNone/>
              <a:defRPr sz="5040"/>
            </a:lvl1pPr>
            <a:lvl2pPr marL="1440180" indent="0">
              <a:buNone/>
              <a:defRPr sz="4410"/>
            </a:lvl2pPr>
            <a:lvl3pPr marL="2880360" indent="0">
              <a:buNone/>
              <a:defRPr sz="3780"/>
            </a:lvl3pPr>
            <a:lvl4pPr marL="4320540" indent="0">
              <a:buNone/>
              <a:defRPr sz="3150"/>
            </a:lvl4pPr>
            <a:lvl5pPr marL="5760720" indent="0">
              <a:buNone/>
              <a:defRPr sz="3150"/>
            </a:lvl5pPr>
            <a:lvl6pPr marL="7200900" indent="0">
              <a:buNone/>
              <a:defRPr sz="3150"/>
            </a:lvl6pPr>
            <a:lvl7pPr marL="8641080" indent="0">
              <a:buNone/>
              <a:defRPr sz="3150"/>
            </a:lvl7pPr>
            <a:lvl8pPr marL="10081260" indent="0">
              <a:buNone/>
              <a:defRPr sz="3150"/>
            </a:lvl8pPr>
            <a:lvl9pPr marL="11521440" indent="0">
              <a:buNone/>
              <a:defRPr sz="31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5A0B-1C30-5E4A-ADB1-FC5A6F9DEF1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8E31-6DA6-154A-B4BB-B96192ABB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25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248" y="2726278"/>
            <a:ext cx="24843105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248" y="13631334"/>
            <a:ext cx="24843105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248" y="47460758"/>
            <a:ext cx="648081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5A0B-1C30-5E4A-ADB1-FC5A6F9DEF1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1193" y="47460758"/>
            <a:ext cx="9721215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2543" y="47460758"/>
            <a:ext cx="648081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58E31-6DA6-154A-B4BB-B96192ABB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32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360" rtl="0" eaLnBrk="1" latinLnBrk="0" hangingPunct="1">
        <a:lnSpc>
          <a:spcPct val="90000"/>
        </a:lnSpc>
        <a:spcBef>
          <a:spcPct val="0"/>
        </a:spcBef>
        <a:buNone/>
        <a:defRPr kumimoji="1" sz="13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90" indent="-720090" algn="l" defTabSz="2880360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kumimoji="1" sz="882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360" rtl="0" eaLnBrk="1" latinLnBrk="0" hangingPunct="1"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2880360" rtl="0" eaLnBrk="1" latinLnBrk="0" hangingPunct="1"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2880360" rtl="0" eaLnBrk="1" latinLnBrk="0" hangingPunct="1"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2880360" rtl="0" eaLnBrk="1" latinLnBrk="0" hangingPunct="1"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2880360" rtl="0" eaLnBrk="1" latinLnBrk="0" hangingPunct="1"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2880360" rtl="0" eaLnBrk="1" latinLnBrk="0" hangingPunct="1">
        <a:defRPr kumimoji="1" sz="5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39">
            <a:extLst>
              <a:ext uri="{FF2B5EF4-FFF2-40B4-BE49-F238E27FC236}">
                <a16:creationId xmlns:a16="http://schemas.microsoft.com/office/drawing/2014/main" id="{ED1E8C4C-15DA-53D7-9AA1-1468E75E2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950" y="1092631"/>
            <a:ext cx="26873029" cy="3778975"/>
          </a:xfrm>
          <a:prstGeom prst="roundRect">
            <a:avLst>
              <a:gd name="adj" fmla="val 288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111757" tIns="55879" rIns="111757" bIns="55879" anchor="ctr"/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150938" indent="-4429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771650" indent="-354013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479675" indent="-354013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3189288" indent="-355600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6464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41036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5608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50180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2494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3C698947-AC1B-7A66-82BA-65FDEFAD2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176" y="1458129"/>
            <a:ext cx="4314690" cy="1056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7558" tIns="43999" rIns="87558" bIns="43999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3362"/>
              </a:spcBef>
            </a:pPr>
            <a:r>
              <a:rPr lang="ja-JP" altLang="ja-JP" sz="6287" dirty="0">
                <a:solidFill>
                  <a:schemeClr val="tx1"/>
                </a:solidFill>
              </a:rPr>
              <a:t>演題名</a:t>
            </a:r>
            <a:r>
              <a:rPr lang="en-US" altLang="ja-JP" sz="6287" dirty="0">
                <a:solidFill>
                  <a:schemeClr val="tx1"/>
                </a:solidFill>
              </a:rPr>
              <a:t>/Title</a:t>
            </a:r>
            <a:endParaRPr lang="ja-JP" altLang="ja-JP" sz="6287" dirty="0">
              <a:solidFill>
                <a:schemeClr val="tx1"/>
              </a:solidFill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08C2F201-8216-91A1-71CA-B5A0C6C4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4818" y="3375170"/>
            <a:ext cx="3269789" cy="6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7558" tIns="43999" rIns="87558" bIns="43999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137"/>
              </a:spcBef>
              <a:defRPr/>
            </a:pPr>
            <a:r>
              <a:rPr lang="ja-JP" altLang="ja-JP" sz="3810" dirty="0">
                <a:solidFill>
                  <a:schemeClr val="tx1"/>
                </a:solidFill>
              </a:rPr>
              <a:t>所属</a:t>
            </a:r>
            <a:r>
              <a:rPr lang="en-US" altLang="ja-JP" sz="3810" dirty="0">
                <a:solidFill>
                  <a:schemeClr val="tx1"/>
                </a:solidFill>
              </a:rPr>
              <a:t>/Affiliation</a:t>
            </a:r>
            <a:endParaRPr lang="ja-JP" altLang="ja-JP" sz="3810" dirty="0">
              <a:solidFill>
                <a:schemeClr val="tx1"/>
              </a:solidFill>
            </a:endParaRP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8699E1FD-4855-C105-984D-8F2F2C5C5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762" y="2664217"/>
            <a:ext cx="10739524" cy="67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7558" tIns="43999" rIns="87558" bIns="43999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137"/>
              </a:spcBef>
              <a:defRPr/>
            </a:pPr>
            <a:r>
              <a:rPr lang="ja-JP" altLang="ja-JP" sz="3810" dirty="0">
                <a:solidFill>
                  <a:schemeClr val="tx1"/>
                </a:solidFill>
              </a:rPr>
              <a:t>筆頭演者名</a:t>
            </a:r>
            <a:r>
              <a:rPr lang="en-US" altLang="ja-JP" sz="3810" dirty="0">
                <a:solidFill>
                  <a:schemeClr val="tx1"/>
                </a:solidFill>
              </a:rPr>
              <a:t>/First author</a:t>
            </a:r>
            <a:r>
              <a:rPr lang="ja-JP" altLang="ja-JP" sz="3810" dirty="0">
                <a:solidFill>
                  <a:schemeClr val="tx1"/>
                </a:solidFill>
              </a:rPr>
              <a:t>，共同演者名</a:t>
            </a:r>
            <a:r>
              <a:rPr lang="en-US" altLang="ja-JP" sz="3810" dirty="0">
                <a:solidFill>
                  <a:schemeClr val="tx1"/>
                </a:solidFill>
              </a:rPr>
              <a:t>/Co-authors</a:t>
            </a:r>
            <a:endParaRPr lang="ja-JP" altLang="ja-JP" sz="3810" dirty="0">
              <a:solidFill>
                <a:schemeClr val="tx1"/>
              </a:solidFill>
            </a:endParaRP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C82E6AB8-4D0E-EE91-27B5-F2C8B7FF4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2321" y="1428223"/>
            <a:ext cx="3848703" cy="222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1757" tIns="55879" rIns="111757" bIns="55879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572" dirty="0">
                <a:solidFill>
                  <a:schemeClr val="tx1"/>
                </a:solidFill>
              </a:rPr>
              <a:t>演題番号</a:t>
            </a:r>
            <a:r>
              <a:rPr lang="en-US" altLang="ja-JP" sz="4572" dirty="0">
                <a:solidFill>
                  <a:schemeClr val="tx1"/>
                </a:solidFill>
              </a:rPr>
              <a:t>/poster number</a:t>
            </a:r>
            <a:endParaRPr lang="ja-JP" altLang="en-US" sz="4572" dirty="0">
              <a:solidFill>
                <a:schemeClr val="tx1"/>
              </a:solidFill>
            </a:endParaRPr>
          </a:p>
        </p:txBody>
      </p:sp>
      <p:sp>
        <p:nvSpPr>
          <p:cNvPr id="27" name="Text Box 39">
            <a:extLst>
              <a:ext uri="{FF2B5EF4-FFF2-40B4-BE49-F238E27FC236}">
                <a16:creationId xmlns:a16="http://schemas.microsoft.com/office/drawing/2014/main" id="{B7209FF5-2F6F-E39A-9FEF-3599C4B9E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749" y="1428223"/>
            <a:ext cx="3348812" cy="280987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11757" tIns="55879" rIns="111757" bIns="55879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810" dirty="0">
                <a:solidFill>
                  <a:schemeClr val="tx1"/>
                </a:solidFill>
              </a:rPr>
              <a:t>筆頭</a:t>
            </a:r>
            <a:endParaRPr lang="en-US" altLang="ja-JP" sz="381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3810" dirty="0">
                <a:solidFill>
                  <a:schemeClr val="tx1"/>
                </a:solidFill>
              </a:rPr>
              <a:t>演者</a:t>
            </a:r>
            <a:endParaRPr lang="en-US" altLang="ja-JP" sz="381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3810" dirty="0">
                <a:solidFill>
                  <a:schemeClr val="tx1"/>
                </a:solidFill>
              </a:rPr>
              <a:t>顔写真</a:t>
            </a:r>
            <a:r>
              <a:rPr lang="en-US" altLang="ja-JP" sz="3810" dirty="0">
                <a:solidFill>
                  <a:schemeClr val="tx1"/>
                </a:solidFill>
              </a:rPr>
              <a:t>/</a:t>
            </a:r>
            <a:r>
              <a:rPr lang="en-US" altLang="ja-JP" sz="3048" dirty="0">
                <a:solidFill>
                  <a:schemeClr val="tx1"/>
                </a:solidFill>
              </a:rPr>
              <a:t>Portrait Photo of the first author</a:t>
            </a:r>
            <a:endParaRPr lang="ja-JP" altLang="en-US" sz="3810" dirty="0">
              <a:solidFill>
                <a:schemeClr val="tx1"/>
              </a:solidFill>
            </a:endParaRPr>
          </a:p>
        </p:txBody>
      </p:sp>
      <p:sp>
        <p:nvSpPr>
          <p:cNvPr id="2" name="Text Box 47">
            <a:extLst>
              <a:ext uri="{FF2B5EF4-FFF2-40B4-BE49-F238E27FC236}">
                <a16:creationId xmlns:a16="http://schemas.microsoft.com/office/drawing/2014/main" id="{D1B1B853-CF66-DD6D-3249-2022C3365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002" y="6844385"/>
            <a:ext cx="13259037" cy="42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111" tIns="36055" rIns="72111" bIns="36055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推奨フォント：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Arial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Fonts recommended: MS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Arial</a:t>
            </a:r>
          </a:p>
          <a:p>
            <a:pPr eaLnBrk="1" hangingPunct="1">
              <a:spcBef>
                <a:spcPct val="0"/>
              </a:spcBef>
            </a:pP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推奨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サイズ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30pt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程度をお勧めします。</a:t>
            </a: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Font size: 30pt is recommended.</a:t>
            </a:r>
          </a:p>
          <a:p>
            <a:pPr eaLnBrk="1" hangingPunct="1">
              <a:spcBef>
                <a:spcPct val="0"/>
              </a:spcBef>
            </a:pP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レイアウトは自由にご調整ください。</a:t>
            </a: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Please feel free to adjust the layout.</a:t>
            </a:r>
            <a:endParaRPr lang="ja-JP" altLang="en-US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endParaRPr lang="ja-JP" altLang="en-US" sz="3048" dirty="0">
              <a:latin typeface="+mn-ea"/>
              <a:ea typeface="+mn-ea"/>
            </a:endParaRPr>
          </a:p>
        </p:txBody>
      </p:sp>
      <p:sp>
        <p:nvSpPr>
          <p:cNvPr id="3" name="Text Box 48">
            <a:extLst>
              <a:ext uri="{FF2B5EF4-FFF2-40B4-BE49-F238E27FC236}">
                <a16:creationId xmlns:a16="http://schemas.microsoft.com/office/drawing/2014/main" id="{FDCC684D-E932-EBF0-F770-455463B4B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1775" y="44721297"/>
            <a:ext cx="10708618" cy="350298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2111" tIns="36055" rIns="72111" bIns="36055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ja-JP" sz="3429" dirty="0">
                <a:solidFill>
                  <a:schemeClr val="tx1"/>
                </a:solidFill>
              </a:rPr>
              <a:t>[</a:t>
            </a:r>
            <a:r>
              <a:rPr lang="ja-JP" altLang="en-US" sz="3429" dirty="0">
                <a:solidFill>
                  <a:schemeClr val="tx1"/>
                </a:solidFill>
              </a:rPr>
              <a:t>必須</a:t>
            </a:r>
            <a:r>
              <a:rPr lang="en-US" altLang="ja-JP" sz="3429" dirty="0">
                <a:solidFill>
                  <a:schemeClr val="tx1"/>
                </a:solidFill>
              </a:rPr>
              <a:t>/mandatory]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ja-JP" sz="3429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3429" dirty="0">
                <a:solidFill>
                  <a:schemeClr val="tx1"/>
                </a:solidFill>
              </a:rPr>
              <a:t>COI</a:t>
            </a:r>
            <a:r>
              <a:rPr lang="ja-JP" altLang="en-US" sz="3429" dirty="0">
                <a:solidFill>
                  <a:schemeClr val="tx1"/>
                </a:solidFill>
              </a:rPr>
              <a:t>開示</a:t>
            </a:r>
            <a:r>
              <a:rPr lang="en-US" altLang="ja-JP" sz="3429" dirty="0">
                <a:solidFill>
                  <a:schemeClr val="tx1"/>
                </a:solidFill>
              </a:rPr>
              <a:t>/COI Disclosure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ja-JP" sz="3429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429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ja-JP" altLang="en-US" sz="5144" dirty="0">
              <a:solidFill>
                <a:schemeClr val="tx1"/>
              </a:solidFill>
            </a:endParaRPr>
          </a:p>
        </p:txBody>
      </p:sp>
      <p:sp>
        <p:nvSpPr>
          <p:cNvPr id="56" name="AutoShape 11">
            <a:extLst>
              <a:ext uri="{FF2B5EF4-FFF2-40B4-BE49-F238E27FC236}">
                <a16:creationId xmlns:a16="http://schemas.microsoft.com/office/drawing/2014/main" id="{821BC3E0-047B-9A43-C549-C421DC8A8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057" y="5402588"/>
            <a:ext cx="13202207" cy="98703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2111" tIns="36055" rIns="72111" bIns="36055" anchor="ctr"/>
          <a:lstStyle/>
          <a:p>
            <a:r>
              <a:rPr lang="ja-JP" altLang="en-US" sz="2226" dirty="0"/>
              <a:t>　</a:t>
            </a:r>
          </a:p>
        </p:txBody>
      </p:sp>
      <p:sp>
        <p:nvSpPr>
          <p:cNvPr id="57" name="AutoShape 58">
            <a:extLst>
              <a:ext uri="{FF2B5EF4-FFF2-40B4-BE49-F238E27FC236}">
                <a16:creationId xmlns:a16="http://schemas.microsoft.com/office/drawing/2014/main" id="{5FD91196-3C8E-E29F-1EC7-04E6428DB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14" y="25109681"/>
            <a:ext cx="13190450" cy="98703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2111" tIns="36055" rIns="72111" bIns="36055" anchor="ctr"/>
          <a:lstStyle/>
          <a:p>
            <a:endParaRPr lang="ja-JP" altLang="en-US" sz="2226"/>
          </a:p>
        </p:txBody>
      </p:sp>
      <p:sp>
        <p:nvSpPr>
          <p:cNvPr id="58" name="AutoShape 61">
            <a:extLst>
              <a:ext uri="{FF2B5EF4-FFF2-40B4-BE49-F238E27FC236}">
                <a16:creationId xmlns:a16="http://schemas.microsoft.com/office/drawing/2014/main" id="{FB77BD5F-F498-B43B-12C7-6A9E9855A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9772" y="5372875"/>
            <a:ext cx="13202207" cy="1034135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2111" tIns="36055" rIns="72111" bIns="36055" anchor="ctr"/>
          <a:lstStyle/>
          <a:p>
            <a:endParaRPr lang="ja-JP" altLang="en-US" sz="2226"/>
          </a:p>
        </p:txBody>
      </p:sp>
      <p:pic>
        <p:nvPicPr>
          <p:cNvPr id="59" name="Picture 42" descr="C:\Users\tanaka_hi\AppData\Local\Microsoft\Windows\Temporary Internet Files\Content.IE5\I9USTIUH\20140721003239[1].png">
            <a:extLst>
              <a:ext uri="{FF2B5EF4-FFF2-40B4-BE49-F238E27FC236}">
                <a16:creationId xmlns:a16="http://schemas.microsoft.com/office/drawing/2014/main" id="{99AD25FC-B8BF-E8DE-797E-8D818F001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613" y="31155350"/>
            <a:ext cx="11388648" cy="713214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AutoShape 61">
            <a:extLst>
              <a:ext uri="{FF2B5EF4-FFF2-40B4-BE49-F238E27FC236}">
                <a16:creationId xmlns:a16="http://schemas.microsoft.com/office/drawing/2014/main" id="{B1B611B9-7924-41E7-F2A5-B9FEF3B70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6806" y="34610634"/>
            <a:ext cx="13202207" cy="1034135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2111" tIns="36055" rIns="72111" bIns="36055" anchor="ctr"/>
          <a:lstStyle/>
          <a:p>
            <a:endParaRPr lang="ja-JP" altLang="en-US" sz="2226"/>
          </a:p>
        </p:txBody>
      </p:sp>
      <p:pic>
        <p:nvPicPr>
          <p:cNvPr id="61" name="図 60">
            <a:extLst>
              <a:ext uri="{FF2B5EF4-FFF2-40B4-BE49-F238E27FC236}">
                <a16:creationId xmlns:a16="http://schemas.microsoft.com/office/drawing/2014/main" id="{ED5443DA-8120-4D82-0DD9-5A324ED78B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47310" y="10871756"/>
            <a:ext cx="8634261" cy="8634261"/>
          </a:xfrm>
          <a:prstGeom prst="rect">
            <a:avLst/>
          </a:prstGeom>
        </p:spPr>
      </p:pic>
      <p:sp>
        <p:nvSpPr>
          <p:cNvPr id="62" name="Text Box 48">
            <a:extLst>
              <a:ext uri="{FF2B5EF4-FFF2-40B4-BE49-F238E27FC236}">
                <a16:creationId xmlns:a16="http://schemas.microsoft.com/office/drawing/2014/main" id="{0CBDE1B7-82A8-B86E-E518-8985578A9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612" y="5523597"/>
            <a:ext cx="5961954" cy="73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111" tIns="36055" rIns="72111" bIns="36055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275" dirty="0">
                <a:solidFill>
                  <a:schemeClr val="tx1"/>
                </a:solidFill>
              </a:rPr>
              <a:t>目　的</a:t>
            </a:r>
            <a:r>
              <a:rPr lang="en-US" altLang="ja-JP" sz="4275" dirty="0">
                <a:solidFill>
                  <a:schemeClr val="tx1"/>
                </a:solidFill>
              </a:rPr>
              <a:t>/Purpose</a:t>
            </a:r>
            <a:endParaRPr lang="ja-JP" altLang="en-US" sz="4275" dirty="0">
              <a:solidFill>
                <a:schemeClr val="tx1"/>
              </a:solidFill>
            </a:endParaRPr>
          </a:p>
        </p:txBody>
      </p:sp>
      <p:sp>
        <p:nvSpPr>
          <p:cNvPr id="63" name="Text Box 59">
            <a:extLst>
              <a:ext uri="{FF2B5EF4-FFF2-40B4-BE49-F238E27FC236}">
                <a16:creationId xmlns:a16="http://schemas.microsoft.com/office/drawing/2014/main" id="{9B2B1F78-76B9-A5A1-EE1D-EAF5E6BC4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613" y="25155935"/>
            <a:ext cx="5417606" cy="73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111" tIns="36055" rIns="72111" bIns="36055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275" dirty="0">
                <a:solidFill>
                  <a:schemeClr val="tx1"/>
                </a:solidFill>
              </a:rPr>
              <a:t>方　法</a:t>
            </a:r>
            <a:r>
              <a:rPr lang="en-US" altLang="ja-JP" sz="4275" dirty="0">
                <a:solidFill>
                  <a:schemeClr val="tx1"/>
                </a:solidFill>
              </a:rPr>
              <a:t>/ Method</a:t>
            </a:r>
            <a:endParaRPr lang="ja-JP" altLang="en-US" sz="4275" dirty="0">
              <a:solidFill>
                <a:schemeClr val="tx1"/>
              </a:solidFill>
            </a:endParaRPr>
          </a:p>
        </p:txBody>
      </p:sp>
      <p:sp>
        <p:nvSpPr>
          <p:cNvPr id="64" name="Text Box 62">
            <a:extLst>
              <a:ext uri="{FF2B5EF4-FFF2-40B4-BE49-F238E27FC236}">
                <a16:creationId xmlns:a16="http://schemas.microsoft.com/office/drawing/2014/main" id="{3FB3B99A-E779-BFAA-26B5-E475CF705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6806" y="5523597"/>
            <a:ext cx="3960691" cy="73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111" tIns="36055" rIns="72111" bIns="36055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275" dirty="0">
                <a:solidFill>
                  <a:schemeClr val="tx1"/>
                </a:solidFill>
              </a:rPr>
              <a:t>結　果 </a:t>
            </a:r>
            <a:r>
              <a:rPr lang="en-US" altLang="ja-JP" sz="4275" dirty="0">
                <a:solidFill>
                  <a:schemeClr val="tx1"/>
                </a:solidFill>
              </a:rPr>
              <a:t>/Result</a:t>
            </a:r>
            <a:r>
              <a:rPr lang="ja-JP" altLang="en-US" sz="4275" dirty="0">
                <a:solidFill>
                  <a:schemeClr val="tx1"/>
                </a:solidFill>
              </a:rPr>
              <a:t>　　　　　　</a:t>
            </a:r>
          </a:p>
        </p:txBody>
      </p:sp>
      <p:sp>
        <p:nvSpPr>
          <p:cNvPr id="65" name="Text Box 62">
            <a:extLst>
              <a:ext uri="{FF2B5EF4-FFF2-40B4-BE49-F238E27FC236}">
                <a16:creationId xmlns:a16="http://schemas.microsoft.com/office/drawing/2014/main" id="{36AB4D3E-0AE9-8D8A-88B2-5D913D162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2810" y="34762381"/>
            <a:ext cx="6364135" cy="73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111" tIns="36055" rIns="72111" bIns="36055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275" dirty="0">
                <a:solidFill>
                  <a:schemeClr val="tx1"/>
                </a:solidFill>
              </a:rPr>
              <a:t>考　察</a:t>
            </a:r>
            <a:r>
              <a:rPr lang="en-US" altLang="ja-JP" sz="4275" dirty="0">
                <a:solidFill>
                  <a:schemeClr val="tx1"/>
                </a:solidFill>
              </a:rPr>
              <a:t>/Discussion</a:t>
            </a:r>
            <a:r>
              <a:rPr lang="ja-JP" altLang="en-US" sz="4275" dirty="0">
                <a:solidFill>
                  <a:schemeClr val="tx1"/>
                </a:solidFill>
              </a:rPr>
              <a:t>　　　　　　</a:t>
            </a:r>
          </a:p>
        </p:txBody>
      </p:sp>
      <p:sp>
        <p:nvSpPr>
          <p:cNvPr id="66" name="Text Box 47">
            <a:extLst>
              <a:ext uri="{FF2B5EF4-FFF2-40B4-BE49-F238E27FC236}">
                <a16:creationId xmlns:a16="http://schemas.microsoft.com/office/drawing/2014/main" id="{AB0AD860-E55D-A72F-136F-FD529D27F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950" y="26478915"/>
            <a:ext cx="13259037" cy="42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111" tIns="36055" rIns="72111" bIns="36055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推奨フォント：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Arial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Fonts recommended: MS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Arial</a:t>
            </a:r>
          </a:p>
          <a:p>
            <a:pPr eaLnBrk="1" hangingPunct="1">
              <a:spcBef>
                <a:spcPct val="0"/>
              </a:spcBef>
            </a:pP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推奨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サイズ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30pt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程度をお勧めします。</a:t>
            </a: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Font size: 30pt is recommended.</a:t>
            </a:r>
          </a:p>
          <a:p>
            <a:pPr eaLnBrk="1" hangingPunct="1">
              <a:spcBef>
                <a:spcPct val="0"/>
              </a:spcBef>
            </a:pP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レイアウトは自由にご調整ください。</a:t>
            </a: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Please feel free to adjust the layout.</a:t>
            </a:r>
            <a:endParaRPr lang="ja-JP" altLang="en-US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endParaRPr lang="ja-JP" altLang="en-US" sz="3048" dirty="0">
              <a:latin typeface="+mn-ea"/>
              <a:ea typeface="+mn-ea"/>
            </a:endParaRPr>
          </a:p>
        </p:txBody>
      </p:sp>
      <p:sp>
        <p:nvSpPr>
          <p:cNvPr id="67" name="Text Box 47">
            <a:extLst>
              <a:ext uri="{FF2B5EF4-FFF2-40B4-BE49-F238E27FC236}">
                <a16:creationId xmlns:a16="http://schemas.microsoft.com/office/drawing/2014/main" id="{1BED30D1-2B70-19B0-4F96-2FE944881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52942" y="6526110"/>
            <a:ext cx="13259037" cy="42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111" tIns="36055" rIns="72111" bIns="36055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推奨フォント：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Arial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Fonts recommended: MS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Arial</a:t>
            </a:r>
          </a:p>
          <a:p>
            <a:pPr eaLnBrk="1" hangingPunct="1">
              <a:spcBef>
                <a:spcPct val="0"/>
              </a:spcBef>
            </a:pP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推奨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サイズ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30pt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程度をお勧めします。</a:t>
            </a: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Font size: 30pt is recommended.</a:t>
            </a:r>
          </a:p>
          <a:p>
            <a:pPr eaLnBrk="1" hangingPunct="1">
              <a:spcBef>
                <a:spcPct val="0"/>
              </a:spcBef>
            </a:pP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レイアウトは自由にご調整ください。</a:t>
            </a: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Please feel free to adjust the layout.</a:t>
            </a:r>
            <a:endParaRPr lang="ja-JP" altLang="en-US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endParaRPr lang="ja-JP" altLang="en-US" sz="3048" dirty="0">
              <a:latin typeface="+mn-ea"/>
              <a:ea typeface="+mn-ea"/>
            </a:endParaRPr>
          </a:p>
        </p:txBody>
      </p:sp>
      <p:sp>
        <p:nvSpPr>
          <p:cNvPr id="68" name="Text Box 47">
            <a:extLst>
              <a:ext uri="{FF2B5EF4-FFF2-40B4-BE49-F238E27FC236}">
                <a16:creationId xmlns:a16="http://schemas.microsoft.com/office/drawing/2014/main" id="{CC61BC8C-B3C4-BD5B-77A3-518F17C77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8390" y="35813577"/>
            <a:ext cx="13259037" cy="42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111" tIns="36055" rIns="72111" bIns="36055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推奨フォント：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Arial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Fonts recommended: MS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Arial</a:t>
            </a:r>
          </a:p>
          <a:p>
            <a:pPr eaLnBrk="1" hangingPunct="1">
              <a:spcBef>
                <a:spcPct val="0"/>
              </a:spcBef>
            </a:pP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推奨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サイズ</a:t>
            </a:r>
            <a:r>
              <a:rPr lang="ja-JP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30pt</a:t>
            </a: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程度をお勧めします。</a:t>
            </a: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Font size: 30pt is recommended.</a:t>
            </a:r>
          </a:p>
          <a:p>
            <a:pPr eaLnBrk="1" hangingPunct="1">
              <a:spcBef>
                <a:spcPct val="0"/>
              </a:spcBef>
            </a:pP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レイアウトは自由にご調整ください。</a:t>
            </a:r>
            <a:endParaRPr lang="en-US" altLang="ja-JP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304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Please feel free to adjust the layout.</a:t>
            </a:r>
            <a:endParaRPr lang="ja-JP" altLang="en-US" sz="304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</a:pPr>
            <a:endParaRPr lang="ja-JP" altLang="en-US" sz="3048" dirty="0">
              <a:latin typeface="+mn-ea"/>
              <a:ea typeface="+mn-ea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BDD63B10-D305-F9F0-40F9-374C0C96B4B7}"/>
              </a:ext>
            </a:extLst>
          </p:cNvPr>
          <p:cNvSpPr/>
          <p:nvPr/>
        </p:nvSpPr>
        <p:spPr>
          <a:xfrm>
            <a:off x="4614561" y="32739823"/>
            <a:ext cx="3812573" cy="246771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144" dirty="0"/>
              <a:t>SAMPLE</a:t>
            </a:r>
            <a:endParaRPr kumimoji="1" lang="ja-JP" altLang="en-US" sz="5144" dirty="0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2CDFB283-20A5-7425-DFED-F8F7A9B87294}"/>
              </a:ext>
            </a:extLst>
          </p:cNvPr>
          <p:cNvSpPr/>
          <p:nvPr/>
        </p:nvSpPr>
        <p:spPr>
          <a:xfrm>
            <a:off x="19176173" y="13715799"/>
            <a:ext cx="3812573" cy="246771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144" dirty="0"/>
              <a:t>SAMPLE</a:t>
            </a:r>
            <a:endParaRPr kumimoji="1" lang="ja-JP" altLang="en-US" sz="5144" dirty="0"/>
          </a:p>
        </p:txBody>
      </p:sp>
    </p:spTree>
    <p:extLst>
      <p:ext uri="{BB962C8B-B14F-4D97-AF65-F5344CB8AC3E}">
        <p14:creationId xmlns:p14="http://schemas.microsoft.com/office/powerpoint/2010/main" val="3764282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76</TotalTime>
  <Words>315</Words>
  <Application>Microsoft Office PowerPoint</Application>
  <PresentationFormat>ユーザー設定</PresentationFormat>
  <Paragraphs>52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河合 穂高</dc:creator>
  <cp:lastModifiedBy>未来 大矢</cp:lastModifiedBy>
  <cp:revision>17</cp:revision>
  <cp:lastPrinted>2023-11-29T07:52:12Z</cp:lastPrinted>
  <dcterms:created xsi:type="dcterms:W3CDTF">2022-10-31T07:55:50Z</dcterms:created>
  <dcterms:modified xsi:type="dcterms:W3CDTF">2023-12-13T23:44:38Z</dcterms:modified>
</cp:coreProperties>
</file>