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6" r:id="rId2"/>
  </p:sldIdLst>
  <p:sldSz cx="28803600" cy="512064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6A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>
      <p:cViewPr varScale="1">
        <p:scale>
          <a:sx n="13" d="100"/>
          <a:sy n="13" d="100"/>
        </p:scale>
        <p:origin x="122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120" tIns="45560" rIns="91120" bIns="4556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120" tIns="45560" rIns="91120" bIns="45560" rtlCol="0"/>
          <a:lstStyle>
            <a:lvl1pPr algn="r">
              <a:defRPr sz="1200"/>
            </a:lvl1pPr>
          </a:lstStyle>
          <a:p>
            <a:fld id="{56599822-E9F4-1548-8228-C17C189001A8}" type="datetimeFigureOut">
              <a:rPr kumimoji="1" lang="ja-JP" altLang="en-US" smtClean="0"/>
              <a:t>2023/12/14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460625" y="1243013"/>
            <a:ext cx="18859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20" tIns="45560" rIns="91120" bIns="4556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6"/>
            <a:ext cx="5445760" cy="3913615"/>
          </a:xfrm>
          <a:prstGeom prst="rect">
            <a:avLst/>
          </a:prstGeom>
        </p:spPr>
        <p:txBody>
          <a:bodyPr vert="horz" lIns="91120" tIns="45560" rIns="91120" bIns="4556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120" tIns="45560" rIns="91120" bIns="4556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120" tIns="45560" rIns="91120" bIns="45560" rtlCol="0" anchor="b"/>
          <a:lstStyle>
            <a:lvl1pPr algn="r">
              <a:defRPr sz="1200"/>
            </a:lvl1pPr>
          </a:lstStyle>
          <a:p>
            <a:fld id="{3020E24A-8C1D-284B-971E-4C770C06FF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9527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870655" rtl="0" eaLnBrk="1" latinLnBrk="0" hangingPunct="1">
      <a:defRPr kumimoji="1" sz="5080" kern="1200">
        <a:solidFill>
          <a:schemeClr val="tx1"/>
        </a:solidFill>
        <a:latin typeface="+mn-lt"/>
        <a:ea typeface="+mn-ea"/>
        <a:cs typeface="+mn-cs"/>
      </a:defRPr>
    </a:lvl1pPr>
    <a:lvl2pPr marL="1935328" algn="l" defTabSz="3870655" rtl="0" eaLnBrk="1" latinLnBrk="0" hangingPunct="1">
      <a:defRPr kumimoji="1" sz="5080" kern="1200">
        <a:solidFill>
          <a:schemeClr val="tx1"/>
        </a:solidFill>
        <a:latin typeface="+mn-lt"/>
        <a:ea typeface="+mn-ea"/>
        <a:cs typeface="+mn-cs"/>
      </a:defRPr>
    </a:lvl2pPr>
    <a:lvl3pPr marL="3870655" algn="l" defTabSz="3870655" rtl="0" eaLnBrk="1" latinLnBrk="0" hangingPunct="1">
      <a:defRPr kumimoji="1" sz="5080" kern="1200">
        <a:solidFill>
          <a:schemeClr val="tx1"/>
        </a:solidFill>
        <a:latin typeface="+mn-lt"/>
        <a:ea typeface="+mn-ea"/>
        <a:cs typeface="+mn-cs"/>
      </a:defRPr>
    </a:lvl3pPr>
    <a:lvl4pPr marL="5805983" algn="l" defTabSz="3870655" rtl="0" eaLnBrk="1" latinLnBrk="0" hangingPunct="1">
      <a:defRPr kumimoji="1" sz="5080" kern="1200">
        <a:solidFill>
          <a:schemeClr val="tx1"/>
        </a:solidFill>
        <a:latin typeface="+mn-lt"/>
        <a:ea typeface="+mn-ea"/>
        <a:cs typeface="+mn-cs"/>
      </a:defRPr>
    </a:lvl4pPr>
    <a:lvl5pPr marL="7741310" algn="l" defTabSz="3870655" rtl="0" eaLnBrk="1" latinLnBrk="0" hangingPunct="1">
      <a:defRPr kumimoji="1" sz="5080" kern="1200">
        <a:solidFill>
          <a:schemeClr val="tx1"/>
        </a:solidFill>
        <a:latin typeface="+mn-lt"/>
        <a:ea typeface="+mn-ea"/>
        <a:cs typeface="+mn-cs"/>
      </a:defRPr>
    </a:lvl5pPr>
    <a:lvl6pPr marL="9676638" algn="l" defTabSz="3870655" rtl="0" eaLnBrk="1" latinLnBrk="0" hangingPunct="1">
      <a:defRPr kumimoji="1" sz="5080" kern="1200">
        <a:solidFill>
          <a:schemeClr val="tx1"/>
        </a:solidFill>
        <a:latin typeface="+mn-lt"/>
        <a:ea typeface="+mn-ea"/>
        <a:cs typeface="+mn-cs"/>
      </a:defRPr>
    </a:lvl6pPr>
    <a:lvl7pPr marL="11611966" algn="l" defTabSz="3870655" rtl="0" eaLnBrk="1" latinLnBrk="0" hangingPunct="1">
      <a:defRPr kumimoji="1" sz="5080" kern="1200">
        <a:solidFill>
          <a:schemeClr val="tx1"/>
        </a:solidFill>
        <a:latin typeface="+mn-lt"/>
        <a:ea typeface="+mn-ea"/>
        <a:cs typeface="+mn-cs"/>
      </a:defRPr>
    </a:lvl7pPr>
    <a:lvl8pPr marL="13547293" algn="l" defTabSz="3870655" rtl="0" eaLnBrk="1" latinLnBrk="0" hangingPunct="1">
      <a:defRPr kumimoji="1" sz="5080" kern="1200">
        <a:solidFill>
          <a:schemeClr val="tx1"/>
        </a:solidFill>
        <a:latin typeface="+mn-lt"/>
        <a:ea typeface="+mn-ea"/>
        <a:cs typeface="+mn-cs"/>
      </a:defRPr>
    </a:lvl8pPr>
    <a:lvl9pPr marL="15482621" algn="l" defTabSz="3870655" rtl="0" eaLnBrk="1" latinLnBrk="0" hangingPunct="1">
      <a:defRPr kumimoji="1" sz="508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460625" y="1243013"/>
            <a:ext cx="188595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20E24A-8C1D-284B-971E-4C770C06FFC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38431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270" y="8380311"/>
            <a:ext cx="24483060" cy="17827413"/>
          </a:xfrm>
        </p:spPr>
        <p:txBody>
          <a:bodyPr anchor="b"/>
          <a:lstStyle>
            <a:lvl1pPr algn="ctr">
              <a:defRPr sz="189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0450" y="26895217"/>
            <a:ext cx="21602700" cy="12363023"/>
          </a:xfrm>
        </p:spPr>
        <p:txBody>
          <a:bodyPr/>
          <a:lstStyle>
            <a:lvl1pPr marL="0" indent="0" algn="ctr">
              <a:buNone/>
              <a:defRPr sz="7560"/>
            </a:lvl1pPr>
            <a:lvl2pPr marL="1440180" indent="0" algn="ctr">
              <a:buNone/>
              <a:defRPr sz="6300"/>
            </a:lvl2pPr>
            <a:lvl3pPr marL="2880360" indent="0" algn="ctr">
              <a:buNone/>
              <a:defRPr sz="5670"/>
            </a:lvl3pPr>
            <a:lvl4pPr marL="4320540" indent="0" algn="ctr">
              <a:buNone/>
              <a:defRPr sz="5040"/>
            </a:lvl4pPr>
            <a:lvl5pPr marL="5760720" indent="0" algn="ctr">
              <a:buNone/>
              <a:defRPr sz="5040"/>
            </a:lvl5pPr>
            <a:lvl6pPr marL="7200900" indent="0" algn="ctr">
              <a:buNone/>
              <a:defRPr sz="5040"/>
            </a:lvl6pPr>
            <a:lvl7pPr marL="8641080" indent="0" algn="ctr">
              <a:buNone/>
              <a:defRPr sz="5040"/>
            </a:lvl7pPr>
            <a:lvl8pPr marL="10081260" indent="0" algn="ctr">
              <a:buNone/>
              <a:defRPr sz="5040"/>
            </a:lvl8pPr>
            <a:lvl9pPr marL="11521440" indent="0" algn="ctr">
              <a:buNone/>
              <a:defRPr sz="50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D5A0B-1C30-5E4A-ADB1-FC5A6F9DEF17}" type="datetimeFigureOut">
              <a:rPr kumimoji="1" lang="ja-JP" altLang="en-US" smtClean="0"/>
              <a:t>2023/12/14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58E31-6DA6-154A-B4BB-B96192ABB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5838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D5A0B-1C30-5E4A-ADB1-FC5A6F9DEF17}" type="datetimeFigureOut">
              <a:rPr kumimoji="1" lang="ja-JP" altLang="en-US" smtClean="0"/>
              <a:t>2023/12/14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58E31-6DA6-154A-B4BB-B96192ABB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3302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612578" y="2726267"/>
            <a:ext cx="6210776" cy="4339505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0249" y="2726267"/>
            <a:ext cx="18272284" cy="4339505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D5A0B-1C30-5E4A-ADB1-FC5A6F9DEF17}" type="datetimeFigureOut">
              <a:rPr kumimoji="1" lang="ja-JP" altLang="en-US" smtClean="0"/>
              <a:t>2023/12/14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58E31-6DA6-154A-B4BB-B96192ABB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3310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D5A0B-1C30-5E4A-ADB1-FC5A6F9DEF17}" type="datetimeFigureOut">
              <a:rPr kumimoji="1" lang="ja-JP" altLang="en-US" smtClean="0"/>
              <a:t>2023/12/14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58E31-6DA6-154A-B4BB-B96192ABB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3229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247" y="12766055"/>
            <a:ext cx="24843105" cy="21300436"/>
          </a:xfrm>
        </p:spPr>
        <p:txBody>
          <a:bodyPr anchor="b"/>
          <a:lstStyle>
            <a:lvl1pPr>
              <a:defRPr sz="189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5247" y="34268002"/>
            <a:ext cx="24843105" cy="11201396"/>
          </a:xfrm>
        </p:spPr>
        <p:txBody>
          <a:bodyPr/>
          <a:lstStyle>
            <a:lvl1pPr marL="0" indent="0">
              <a:buNone/>
              <a:defRPr sz="7560">
                <a:solidFill>
                  <a:schemeClr val="tx1"/>
                </a:solidFill>
              </a:defRPr>
            </a:lvl1pPr>
            <a:lvl2pPr marL="144018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2pPr>
            <a:lvl3pPr marL="2880360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3pPr>
            <a:lvl4pPr marL="432054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4pPr>
            <a:lvl5pPr marL="576072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5pPr>
            <a:lvl6pPr marL="720090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6pPr>
            <a:lvl7pPr marL="864108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7pPr>
            <a:lvl8pPr marL="1008126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8pPr>
            <a:lvl9pPr marL="1152144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D5A0B-1C30-5E4A-ADB1-FC5A6F9DEF17}" type="datetimeFigureOut">
              <a:rPr kumimoji="1" lang="ja-JP" altLang="en-US" smtClean="0"/>
              <a:t>2023/12/14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58E31-6DA6-154A-B4BB-B96192ABB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4806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0248" y="13631334"/>
            <a:ext cx="12241530" cy="3248999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81823" y="13631334"/>
            <a:ext cx="12241530" cy="3248999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D5A0B-1C30-5E4A-ADB1-FC5A6F9DEF17}" type="datetimeFigureOut">
              <a:rPr kumimoji="1" lang="ja-JP" altLang="en-US" smtClean="0"/>
              <a:t>2023/12/14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58E31-6DA6-154A-B4BB-B96192ABB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0402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999" y="2726278"/>
            <a:ext cx="24843105" cy="989753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4002" y="12552684"/>
            <a:ext cx="12185271" cy="6151876"/>
          </a:xfrm>
        </p:spPr>
        <p:txBody>
          <a:bodyPr anchor="b"/>
          <a:lstStyle>
            <a:lvl1pPr marL="0" indent="0">
              <a:buNone/>
              <a:defRPr sz="7560" b="1"/>
            </a:lvl1pPr>
            <a:lvl2pPr marL="1440180" indent="0">
              <a:buNone/>
              <a:defRPr sz="6300" b="1"/>
            </a:lvl2pPr>
            <a:lvl3pPr marL="2880360" indent="0">
              <a:buNone/>
              <a:defRPr sz="5670" b="1"/>
            </a:lvl3pPr>
            <a:lvl4pPr marL="4320540" indent="0">
              <a:buNone/>
              <a:defRPr sz="5040" b="1"/>
            </a:lvl4pPr>
            <a:lvl5pPr marL="5760720" indent="0">
              <a:buNone/>
              <a:defRPr sz="5040" b="1"/>
            </a:lvl5pPr>
            <a:lvl6pPr marL="7200900" indent="0">
              <a:buNone/>
              <a:defRPr sz="5040" b="1"/>
            </a:lvl6pPr>
            <a:lvl7pPr marL="8641080" indent="0">
              <a:buNone/>
              <a:defRPr sz="5040" b="1"/>
            </a:lvl7pPr>
            <a:lvl8pPr marL="10081260" indent="0">
              <a:buNone/>
              <a:defRPr sz="5040" b="1"/>
            </a:lvl8pPr>
            <a:lvl9pPr marL="11521440" indent="0">
              <a:buNone/>
              <a:defRPr sz="50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4002" y="18704560"/>
            <a:ext cx="12185271" cy="2751159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581824" y="12552684"/>
            <a:ext cx="12245282" cy="6151876"/>
          </a:xfrm>
        </p:spPr>
        <p:txBody>
          <a:bodyPr anchor="b"/>
          <a:lstStyle>
            <a:lvl1pPr marL="0" indent="0">
              <a:buNone/>
              <a:defRPr sz="7560" b="1"/>
            </a:lvl1pPr>
            <a:lvl2pPr marL="1440180" indent="0">
              <a:buNone/>
              <a:defRPr sz="6300" b="1"/>
            </a:lvl2pPr>
            <a:lvl3pPr marL="2880360" indent="0">
              <a:buNone/>
              <a:defRPr sz="5670" b="1"/>
            </a:lvl3pPr>
            <a:lvl4pPr marL="4320540" indent="0">
              <a:buNone/>
              <a:defRPr sz="5040" b="1"/>
            </a:lvl4pPr>
            <a:lvl5pPr marL="5760720" indent="0">
              <a:buNone/>
              <a:defRPr sz="5040" b="1"/>
            </a:lvl5pPr>
            <a:lvl6pPr marL="7200900" indent="0">
              <a:buNone/>
              <a:defRPr sz="5040" b="1"/>
            </a:lvl6pPr>
            <a:lvl7pPr marL="8641080" indent="0">
              <a:buNone/>
              <a:defRPr sz="5040" b="1"/>
            </a:lvl7pPr>
            <a:lvl8pPr marL="10081260" indent="0">
              <a:buNone/>
              <a:defRPr sz="5040" b="1"/>
            </a:lvl8pPr>
            <a:lvl9pPr marL="11521440" indent="0">
              <a:buNone/>
              <a:defRPr sz="50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581824" y="18704560"/>
            <a:ext cx="12245282" cy="2751159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D5A0B-1C30-5E4A-ADB1-FC5A6F9DEF17}" type="datetimeFigureOut">
              <a:rPr kumimoji="1" lang="ja-JP" altLang="en-US" smtClean="0"/>
              <a:t>2023/12/14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58E31-6DA6-154A-B4BB-B96192ABB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7804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D5A0B-1C30-5E4A-ADB1-FC5A6F9DEF17}" type="datetimeFigureOut">
              <a:rPr kumimoji="1" lang="ja-JP" altLang="en-US" smtClean="0"/>
              <a:t>2023/12/14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58E31-6DA6-154A-B4BB-B96192ABB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4244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D5A0B-1C30-5E4A-ADB1-FC5A6F9DEF17}" type="datetimeFigureOut">
              <a:rPr kumimoji="1" lang="ja-JP" altLang="en-US" smtClean="0"/>
              <a:t>2023/12/14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58E31-6DA6-154A-B4BB-B96192ABB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5013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999" y="3413760"/>
            <a:ext cx="9289911" cy="11948160"/>
          </a:xfrm>
        </p:spPr>
        <p:txBody>
          <a:bodyPr anchor="b"/>
          <a:lstStyle>
            <a:lvl1pPr>
              <a:defRPr sz="100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45281" y="7372785"/>
            <a:ext cx="14581823" cy="36389733"/>
          </a:xfrm>
        </p:spPr>
        <p:txBody>
          <a:bodyPr/>
          <a:lstStyle>
            <a:lvl1pPr>
              <a:defRPr sz="10080"/>
            </a:lvl1pPr>
            <a:lvl2pPr>
              <a:defRPr sz="8820"/>
            </a:lvl2pPr>
            <a:lvl3pPr>
              <a:defRPr sz="7560"/>
            </a:lvl3pPr>
            <a:lvl4pPr>
              <a:defRPr sz="6300"/>
            </a:lvl4pPr>
            <a:lvl5pPr>
              <a:defRPr sz="6300"/>
            </a:lvl5pPr>
            <a:lvl6pPr>
              <a:defRPr sz="6300"/>
            </a:lvl6pPr>
            <a:lvl7pPr>
              <a:defRPr sz="6300"/>
            </a:lvl7pPr>
            <a:lvl8pPr>
              <a:defRPr sz="6300"/>
            </a:lvl8pPr>
            <a:lvl9pPr>
              <a:defRPr sz="63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999" y="15361920"/>
            <a:ext cx="9289911" cy="28459857"/>
          </a:xfrm>
        </p:spPr>
        <p:txBody>
          <a:bodyPr/>
          <a:lstStyle>
            <a:lvl1pPr marL="0" indent="0">
              <a:buNone/>
              <a:defRPr sz="5040"/>
            </a:lvl1pPr>
            <a:lvl2pPr marL="1440180" indent="0">
              <a:buNone/>
              <a:defRPr sz="4410"/>
            </a:lvl2pPr>
            <a:lvl3pPr marL="2880360" indent="0">
              <a:buNone/>
              <a:defRPr sz="3780"/>
            </a:lvl3pPr>
            <a:lvl4pPr marL="4320540" indent="0">
              <a:buNone/>
              <a:defRPr sz="3150"/>
            </a:lvl4pPr>
            <a:lvl5pPr marL="5760720" indent="0">
              <a:buNone/>
              <a:defRPr sz="3150"/>
            </a:lvl5pPr>
            <a:lvl6pPr marL="7200900" indent="0">
              <a:buNone/>
              <a:defRPr sz="3150"/>
            </a:lvl6pPr>
            <a:lvl7pPr marL="8641080" indent="0">
              <a:buNone/>
              <a:defRPr sz="3150"/>
            </a:lvl7pPr>
            <a:lvl8pPr marL="10081260" indent="0">
              <a:buNone/>
              <a:defRPr sz="3150"/>
            </a:lvl8pPr>
            <a:lvl9pPr marL="11521440" indent="0">
              <a:buNone/>
              <a:defRPr sz="31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D5A0B-1C30-5E4A-ADB1-FC5A6F9DEF17}" type="datetimeFigureOut">
              <a:rPr kumimoji="1" lang="ja-JP" altLang="en-US" smtClean="0"/>
              <a:t>2023/12/14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58E31-6DA6-154A-B4BB-B96192ABB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7246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999" y="3413760"/>
            <a:ext cx="9289911" cy="11948160"/>
          </a:xfrm>
        </p:spPr>
        <p:txBody>
          <a:bodyPr anchor="b"/>
          <a:lstStyle>
            <a:lvl1pPr>
              <a:defRPr sz="100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245281" y="7372785"/>
            <a:ext cx="14581823" cy="36389733"/>
          </a:xfrm>
        </p:spPr>
        <p:txBody>
          <a:bodyPr anchor="t"/>
          <a:lstStyle>
            <a:lvl1pPr marL="0" indent="0">
              <a:buNone/>
              <a:defRPr sz="10080"/>
            </a:lvl1pPr>
            <a:lvl2pPr marL="1440180" indent="0">
              <a:buNone/>
              <a:defRPr sz="8820"/>
            </a:lvl2pPr>
            <a:lvl3pPr marL="2880360" indent="0">
              <a:buNone/>
              <a:defRPr sz="7560"/>
            </a:lvl3pPr>
            <a:lvl4pPr marL="4320540" indent="0">
              <a:buNone/>
              <a:defRPr sz="6300"/>
            </a:lvl4pPr>
            <a:lvl5pPr marL="5760720" indent="0">
              <a:buNone/>
              <a:defRPr sz="6300"/>
            </a:lvl5pPr>
            <a:lvl6pPr marL="7200900" indent="0">
              <a:buNone/>
              <a:defRPr sz="6300"/>
            </a:lvl6pPr>
            <a:lvl7pPr marL="8641080" indent="0">
              <a:buNone/>
              <a:defRPr sz="6300"/>
            </a:lvl7pPr>
            <a:lvl8pPr marL="10081260" indent="0">
              <a:buNone/>
              <a:defRPr sz="6300"/>
            </a:lvl8pPr>
            <a:lvl9pPr marL="11521440" indent="0">
              <a:buNone/>
              <a:defRPr sz="63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999" y="15361920"/>
            <a:ext cx="9289911" cy="28459857"/>
          </a:xfrm>
        </p:spPr>
        <p:txBody>
          <a:bodyPr/>
          <a:lstStyle>
            <a:lvl1pPr marL="0" indent="0">
              <a:buNone/>
              <a:defRPr sz="5040"/>
            </a:lvl1pPr>
            <a:lvl2pPr marL="1440180" indent="0">
              <a:buNone/>
              <a:defRPr sz="4410"/>
            </a:lvl2pPr>
            <a:lvl3pPr marL="2880360" indent="0">
              <a:buNone/>
              <a:defRPr sz="3780"/>
            </a:lvl3pPr>
            <a:lvl4pPr marL="4320540" indent="0">
              <a:buNone/>
              <a:defRPr sz="3150"/>
            </a:lvl4pPr>
            <a:lvl5pPr marL="5760720" indent="0">
              <a:buNone/>
              <a:defRPr sz="3150"/>
            </a:lvl5pPr>
            <a:lvl6pPr marL="7200900" indent="0">
              <a:buNone/>
              <a:defRPr sz="3150"/>
            </a:lvl6pPr>
            <a:lvl7pPr marL="8641080" indent="0">
              <a:buNone/>
              <a:defRPr sz="3150"/>
            </a:lvl7pPr>
            <a:lvl8pPr marL="10081260" indent="0">
              <a:buNone/>
              <a:defRPr sz="3150"/>
            </a:lvl8pPr>
            <a:lvl9pPr marL="11521440" indent="0">
              <a:buNone/>
              <a:defRPr sz="31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D5A0B-1C30-5E4A-ADB1-FC5A6F9DEF17}" type="datetimeFigureOut">
              <a:rPr kumimoji="1" lang="ja-JP" altLang="en-US" smtClean="0"/>
              <a:t>2023/12/14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58E31-6DA6-154A-B4BB-B96192ABB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6252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0248" y="2726278"/>
            <a:ext cx="24843105" cy="98975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0248" y="13631334"/>
            <a:ext cx="24843105" cy="324899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80248" y="47460758"/>
            <a:ext cx="6480810" cy="27262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3D5A0B-1C30-5E4A-ADB1-FC5A6F9DEF17}" type="datetimeFigureOut">
              <a:rPr kumimoji="1" lang="ja-JP" altLang="en-US" smtClean="0"/>
              <a:t>2023/12/14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541193" y="47460758"/>
            <a:ext cx="9721215" cy="27262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342543" y="47460758"/>
            <a:ext cx="6480810" cy="27262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558E31-6DA6-154A-B4BB-B96192ABB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320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880360" rtl="0" eaLnBrk="1" latinLnBrk="0" hangingPunct="1">
        <a:lnSpc>
          <a:spcPct val="90000"/>
        </a:lnSpc>
        <a:spcBef>
          <a:spcPct val="0"/>
        </a:spcBef>
        <a:buNone/>
        <a:defRPr kumimoji="1" sz="13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0090" indent="-720090" algn="l" defTabSz="2880360" rtl="0" eaLnBrk="1" latinLnBrk="0" hangingPunct="1">
        <a:lnSpc>
          <a:spcPct val="90000"/>
        </a:lnSpc>
        <a:spcBef>
          <a:spcPts val="3150"/>
        </a:spcBef>
        <a:buFont typeface="Arial" panose="020B0604020202020204" pitchFamily="34" charset="0"/>
        <a:buChar char="•"/>
        <a:defRPr kumimoji="1" sz="882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indent="-720090" algn="l" defTabSz="2880360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kumimoji="1" sz="7560" kern="1200">
          <a:solidFill>
            <a:schemeClr val="tx1"/>
          </a:solidFill>
          <a:latin typeface="+mn-lt"/>
          <a:ea typeface="+mn-ea"/>
          <a:cs typeface="+mn-cs"/>
        </a:defRPr>
      </a:lvl2pPr>
      <a:lvl3pPr marL="3600450" indent="-720090" algn="l" defTabSz="2880360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kumimoji="1" sz="6300" kern="1200">
          <a:solidFill>
            <a:schemeClr val="tx1"/>
          </a:solidFill>
          <a:latin typeface="+mn-lt"/>
          <a:ea typeface="+mn-ea"/>
          <a:cs typeface="+mn-cs"/>
        </a:defRPr>
      </a:lvl3pPr>
      <a:lvl4pPr marL="5040630" indent="-720090" algn="l" defTabSz="2880360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kumimoji="1" sz="5670" kern="1200">
          <a:solidFill>
            <a:schemeClr val="tx1"/>
          </a:solidFill>
          <a:latin typeface="+mn-lt"/>
          <a:ea typeface="+mn-ea"/>
          <a:cs typeface="+mn-cs"/>
        </a:defRPr>
      </a:lvl4pPr>
      <a:lvl5pPr marL="6480810" indent="-720090" algn="l" defTabSz="2880360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kumimoji="1" sz="5670" kern="1200">
          <a:solidFill>
            <a:schemeClr val="tx1"/>
          </a:solidFill>
          <a:latin typeface="+mn-lt"/>
          <a:ea typeface="+mn-ea"/>
          <a:cs typeface="+mn-cs"/>
        </a:defRPr>
      </a:lvl5pPr>
      <a:lvl6pPr marL="7920990" indent="-720090" algn="l" defTabSz="2880360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kumimoji="1" sz="5670" kern="1200">
          <a:solidFill>
            <a:schemeClr val="tx1"/>
          </a:solidFill>
          <a:latin typeface="+mn-lt"/>
          <a:ea typeface="+mn-ea"/>
          <a:cs typeface="+mn-cs"/>
        </a:defRPr>
      </a:lvl6pPr>
      <a:lvl7pPr marL="9361170" indent="-720090" algn="l" defTabSz="2880360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kumimoji="1" sz="5670" kern="1200">
          <a:solidFill>
            <a:schemeClr val="tx1"/>
          </a:solidFill>
          <a:latin typeface="+mn-lt"/>
          <a:ea typeface="+mn-ea"/>
          <a:cs typeface="+mn-cs"/>
        </a:defRPr>
      </a:lvl7pPr>
      <a:lvl8pPr marL="10801350" indent="-720090" algn="l" defTabSz="2880360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kumimoji="1" sz="5670" kern="1200">
          <a:solidFill>
            <a:schemeClr val="tx1"/>
          </a:solidFill>
          <a:latin typeface="+mn-lt"/>
          <a:ea typeface="+mn-ea"/>
          <a:cs typeface="+mn-cs"/>
        </a:defRPr>
      </a:lvl8pPr>
      <a:lvl9pPr marL="12241530" indent="-720090" algn="l" defTabSz="2880360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kumimoji="1" sz="567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80360" rtl="0" eaLnBrk="1" latinLnBrk="0" hangingPunct="1">
        <a:defRPr kumimoji="1" sz="5670" kern="1200">
          <a:solidFill>
            <a:schemeClr val="tx1"/>
          </a:solidFill>
          <a:latin typeface="+mn-lt"/>
          <a:ea typeface="+mn-ea"/>
          <a:cs typeface="+mn-cs"/>
        </a:defRPr>
      </a:lvl1pPr>
      <a:lvl2pPr marL="1440180" algn="l" defTabSz="2880360" rtl="0" eaLnBrk="1" latinLnBrk="0" hangingPunct="1">
        <a:defRPr kumimoji="1" sz="5670" kern="1200">
          <a:solidFill>
            <a:schemeClr val="tx1"/>
          </a:solidFill>
          <a:latin typeface="+mn-lt"/>
          <a:ea typeface="+mn-ea"/>
          <a:cs typeface="+mn-cs"/>
        </a:defRPr>
      </a:lvl2pPr>
      <a:lvl3pPr marL="2880360" algn="l" defTabSz="2880360" rtl="0" eaLnBrk="1" latinLnBrk="0" hangingPunct="1">
        <a:defRPr kumimoji="1" sz="5670" kern="1200">
          <a:solidFill>
            <a:schemeClr val="tx1"/>
          </a:solidFill>
          <a:latin typeface="+mn-lt"/>
          <a:ea typeface="+mn-ea"/>
          <a:cs typeface="+mn-cs"/>
        </a:defRPr>
      </a:lvl3pPr>
      <a:lvl4pPr marL="4320540" algn="l" defTabSz="2880360" rtl="0" eaLnBrk="1" latinLnBrk="0" hangingPunct="1">
        <a:defRPr kumimoji="1" sz="5670" kern="1200">
          <a:solidFill>
            <a:schemeClr val="tx1"/>
          </a:solidFill>
          <a:latin typeface="+mn-lt"/>
          <a:ea typeface="+mn-ea"/>
          <a:cs typeface="+mn-cs"/>
        </a:defRPr>
      </a:lvl4pPr>
      <a:lvl5pPr marL="5760720" algn="l" defTabSz="2880360" rtl="0" eaLnBrk="1" latinLnBrk="0" hangingPunct="1">
        <a:defRPr kumimoji="1" sz="5670" kern="1200">
          <a:solidFill>
            <a:schemeClr val="tx1"/>
          </a:solidFill>
          <a:latin typeface="+mn-lt"/>
          <a:ea typeface="+mn-ea"/>
          <a:cs typeface="+mn-cs"/>
        </a:defRPr>
      </a:lvl5pPr>
      <a:lvl6pPr marL="7200900" algn="l" defTabSz="2880360" rtl="0" eaLnBrk="1" latinLnBrk="0" hangingPunct="1">
        <a:defRPr kumimoji="1" sz="5670" kern="1200">
          <a:solidFill>
            <a:schemeClr val="tx1"/>
          </a:solidFill>
          <a:latin typeface="+mn-lt"/>
          <a:ea typeface="+mn-ea"/>
          <a:cs typeface="+mn-cs"/>
        </a:defRPr>
      </a:lvl6pPr>
      <a:lvl7pPr marL="8641080" algn="l" defTabSz="2880360" rtl="0" eaLnBrk="1" latinLnBrk="0" hangingPunct="1">
        <a:defRPr kumimoji="1" sz="5670" kern="1200">
          <a:solidFill>
            <a:schemeClr val="tx1"/>
          </a:solidFill>
          <a:latin typeface="+mn-lt"/>
          <a:ea typeface="+mn-ea"/>
          <a:cs typeface="+mn-cs"/>
        </a:defRPr>
      </a:lvl7pPr>
      <a:lvl8pPr marL="10081260" algn="l" defTabSz="2880360" rtl="0" eaLnBrk="1" latinLnBrk="0" hangingPunct="1">
        <a:defRPr kumimoji="1" sz="5670" kern="1200">
          <a:solidFill>
            <a:schemeClr val="tx1"/>
          </a:solidFill>
          <a:latin typeface="+mn-lt"/>
          <a:ea typeface="+mn-ea"/>
          <a:cs typeface="+mn-cs"/>
        </a:defRPr>
      </a:lvl8pPr>
      <a:lvl9pPr marL="11521440" algn="l" defTabSz="2880360" rtl="0" eaLnBrk="1" latinLnBrk="0" hangingPunct="1">
        <a:defRPr kumimoji="1" sz="567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AutoShape 39">
            <a:extLst>
              <a:ext uri="{FF2B5EF4-FFF2-40B4-BE49-F238E27FC236}">
                <a16:creationId xmlns:a16="http://schemas.microsoft.com/office/drawing/2014/main" id="{ED1E8C4C-15DA-53D7-9AA1-1468E75E21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950" y="1092631"/>
            <a:ext cx="26873029" cy="3778975"/>
          </a:xfrm>
          <a:prstGeom prst="roundRect">
            <a:avLst>
              <a:gd name="adj" fmla="val 2884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wrap="none" lIns="111757" tIns="55879" rIns="111757" bIns="55879" anchor="ctr"/>
          <a:lstStyle>
            <a:lvl1pPr defTabSz="696913" eaLnBrk="0" hangingPunct="0">
              <a:spcBef>
                <a:spcPts val="475"/>
              </a:spcBef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150938" indent="-442913" defTabSz="696913" eaLnBrk="0" hangingPunct="0">
              <a:spcBef>
                <a:spcPts val="963"/>
              </a:spcBef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771650" indent="-354013" defTabSz="696913" eaLnBrk="0" hangingPunct="0">
              <a:spcBef>
                <a:spcPts val="850"/>
              </a:spcBef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479675" indent="-354013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3189288" indent="-355600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646488" indent="-355600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4103688" indent="-355600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560888" indent="-355600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5018088" indent="-355600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ja-JP" altLang="en-US" sz="2494">
                <a:solidFill>
                  <a:schemeClr val="bg1"/>
                </a:solidFill>
              </a:rPr>
              <a:t>　</a:t>
            </a:r>
          </a:p>
        </p:txBody>
      </p:sp>
      <p:sp>
        <p:nvSpPr>
          <p:cNvPr id="15" name="Text Box 15">
            <a:extLst>
              <a:ext uri="{FF2B5EF4-FFF2-40B4-BE49-F238E27FC236}">
                <a16:creationId xmlns:a16="http://schemas.microsoft.com/office/drawing/2014/main" id="{3C698947-AC1B-7A66-82BA-65FDEFAD2F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5176" y="1458129"/>
            <a:ext cx="4314690" cy="1056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87558" tIns="43999" rIns="87558" bIns="43999">
            <a:spAutoFit/>
          </a:bodyPr>
          <a:lstStyle>
            <a:lvl1pPr defTabSz="696913" eaLnBrk="0" hangingPunct="0">
              <a:spcBef>
                <a:spcPts val="475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3362"/>
              </a:spcBef>
            </a:pPr>
            <a:r>
              <a:rPr lang="ja-JP" altLang="ja-JP" sz="6287" dirty="0">
                <a:solidFill>
                  <a:schemeClr val="tx1"/>
                </a:solidFill>
              </a:rPr>
              <a:t>演題名</a:t>
            </a:r>
            <a:r>
              <a:rPr lang="en-US" altLang="ja-JP" sz="6287" dirty="0">
                <a:solidFill>
                  <a:schemeClr val="tx1"/>
                </a:solidFill>
              </a:rPr>
              <a:t>/Title</a:t>
            </a:r>
            <a:endParaRPr lang="ja-JP" altLang="ja-JP" sz="6287" dirty="0">
              <a:solidFill>
                <a:schemeClr val="tx1"/>
              </a:solidFill>
            </a:endParaRPr>
          </a:p>
        </p:txBody>
      </p:sp>
      <p:sp>
        <p:nvSpPr>
          <p:cNvPr id="16" name="Text Box 16">
            <a:extLst>
              <a:ext uri="{FF2B5EF4-FFF2-40B4-BE49-F238E27FC236}">
                <a16:creationId xmlns:a16="http://schemas.microsoft.com/office/drawing/2014/main" id="{08C2F201-8216-91A1-71CA-B5A0C6C4FC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34818" y="3375170"/>
            <a:ext cx="3269789" cy="6751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87558" tIns="43999" rIns="87558" bIns="43999">
            <a:spAutoFit/>
          </a:bodyPr>
          <a:lstStyle>
            <a:lvl1pPr defTabSz="696913" eaLnBrk="0" hangingPunct="0">
              <a:spcBef>
                <a:spcPts val="475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2137"/>
              </a:spcBef>
              <a:defRPr/>
            </a:pPr>
            <a:r>
              <a:rPr lang="ja-JP" altLang="ja-JP" sz="3810" dirty="0">
                <a:solidFill>
                  <a:schemeClr val="tx1"/>
                </a:solidFill>
              </a:rPr>
              <a:t>所属</a:t>
            </a:r>
            <a:r>
              <a:rPr lang="en-US" altLang="ja-JP" sz="3810" dirty="0">
                <a:solidFill>
                  <a:schemeClr val="tx1"/>
                </a:solidFill>
              </a:rPr>
              <a:t>/Affiliation</a:t>
            </a:r>
            <a:endParaRPr lang="ja-JP" altLang="ja-JP" sz="3810" dirty="0">
              <a:solidFill>
                <a:schemeClr val="tx1"/>
              </a:solidFill>
            </a:endParaRPr>
          </a:p>
        </p:txBody>
      </p:sp>
      <p:sp>
        <p:nvSpPr>
          <p:cNvPr id="17" name="Text Box 17">
            <a:extLst>
              <a:ext uri="{FF2B5EF4-FFF2-40B4-BE49-F238E27FC236}">
                <a16:creationId xmlns:a16="http://schemas.microsoft.com/office/drawing/2014/main" id="{8699E1FD-4855-C105-984D-8F2F2C5C54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1762" y="2664217"/>
            <a:ext cx="10739524" cy="6751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87558" tIns="43999" rIns="87558" bIns="43999">
            <a:spAutoFit/>
          </a:bodyPr>
          <a:lstStyle>
            <a:lvl1pPr defTabSz="696913" eaLnBrk="0" hangingPunct="0">
              <a:spcBef>
                <a:spcPts val="475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2137"/>
              </a:spcBef>
              <a:defRPr/>
            </a:pPr>
            <a:r>
              <a:rPr lang="ja-JP" altLang="ja-JP" sz="3810" dirty="0">
                <a:solidFill>
                  <a:schemeClr val="tx1"/>
                </a:solidFill>
              </a:rPr>
              <a:t>筆頭演者名</a:t>
            </a:r>
            <a:r>
              <a:rPr lang="en-US" altLang="ja-JP" sz="3810" dirty="0">
                <a:solidFill>
                  <a:schemeClr val="tx1"/>
                </a:solidFill>
              </a:rPr>
              <a:t>/First author</a:t>
            </a:r>
            <a:r>
              <a:rPr lang="ja-JP" altLang="ja-JP" sz="3810" dirty="0">
                <a:solidFill>
                  <a:schemeClr val="tx1"/>
                </a:solidFill>
              </a:rPr>
              <a:t>，共同演者名</a:t>
            </a:r>
            <a:r>
              <a:rPr lang="en-US" altLang="ja-JP" sz="3810" dirty="0">
                <a:solidFill>
                  <a:schemeClr val="tx1"/>
                </a:solidFill>
              </a:rPr>
              <a:t>/Co-authors</a:t>
            </a:r>
            <a:endParaRPr lang="ja-JP" altLang="ja-JP" sz="3810" dirty="0">
              <a:solidFill>
                <a:schemeClr val="tx1"/>
              </a:solidFill>
            </a:endParaRPr>
          </a:p>
        </p:txBody>
      </p:sp>
      <p:sp>
        <p:nvSpPr>
          <p:cNvPr id="18" name="Text Box 39">
            <a:extLst>
              <a:ext uri="{FF2B5EF4-FFF2-40B4-BE49-F238E27FC236}">
                <a16:creationId xmlns:a16="http://schemas.microsoft.com/office/drawing/2014/main" id="{C82E6AB8-4D0E-EE91-27B5-F2C8B7FF4E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32321" y="1428223"/>
            <a:ext cx="3848703" cy="2223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11757" tIns="55879" rIns="111757" bIns="55879">
            <a:spAutoFit/>
          </a:bodyPr>
          <a:lstStyle>
            <a:lvl1pPr defTabSz="696913" eaLnBrk="0" hangingPunct="0">
              <a:spcBef>
                <a:spcPts val="475"/>
              </a:spcBef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r>
              <a:rPr lang="ja-JP" altLang="en-US" sz="4572" dirty="0">
                <a:solidFill>
                  <a:schemeClr val="tx1"/>
                </a:solidFill>
              </a:rPr>
              <a:t>演題番号</a:t>
            </a:r>
            <a:r>
              <a:rPr lang="en-US" altLang="ja-JP" sz="4572" dirty="0">
                <a:solidFill>
                  <a:schemeClr val="tx1"/>
                </a:solidFill>
              </a:rPr>
              <a:t>/poster number</a:t>
            </a:r>
            <a:endParaRPr lang="ja-JP" altLang="en-US" sz="4572" dirty="0">
              <a:solidFill>
                <a:schemeClr val="tx1"/>
              </a:solidFill>
            </a:endParaRPr>
          </a:p>
        </p:txBody>
      </p:sp>
      <p:sp>
        <p:nvSpPr>
          <p:cNvPr id="27" name="Text Box 39">
            <a:extLst>
              <a:ext uri="{FF2B5EF4-FFF2-40B4-BE49-F238E27FC236}">
                <a16:creationId xmlns:a16="http://schemas.microsoft.com/office/drawing/2014/main" id="{B7209FF5-2F6F-E39A-9FEF-3599C4B9E5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5749" y="1428223"/>
            <a:ext cx="3348812" cy="280987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111757" tIns="55879" rIns="111757" bIns="55879">
            <a:spAutoFit/>
          </a:bodyPr>
          <a:lstStyle>
            <a:lvl1pPr defTabSz="696913" eaLnBrk="0" hangingPunct="0">
              <a:spcBef>
                <a:spcPts val="475"/>
              </a:spcBef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r>
              <a:rPr lang="ja-JP" altLang="en-US" sz="3810" dirty="0">
                <a:solidFill>
                  <a:schemeClr val="tx1"/>
                </a:solidFill>
              </a:rPr>
              <a:t>筆頭</a:t>
            </a:r>
            <a:endParaRPr lang="en-US" altLang="ja-JP" sz="3810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defRPr/>
            </a:pPr>
            <a:r>
              <a:rPr lang="ja-JP" altLang="en-US" sz="3810" dirty="0">
                <a:solidFill>
                  <a:schemeClr val="tx1"/>
                </a:solidFill>
              </a:rPr>
              <a:t>演者</a:t>
            </a:r>
            <a:endParaRPr lang="en-US" altLang="ja-JP" sz="3810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defRPr/>
            </a:pPr>
            <a:r>
              <a:rPr lang="ja-JP" altLang="en-US" sz="3810" dirty="0">
                <a:solidFill>
                  <a:schemeClr val="tx1"/>
                </a:solidFill>
              </a:rPr>
              <a:t>顔写真</a:t>
            </a:r>
            <a:r>
              <a:rPr lang="en-US" altLang="ja-JP" sz="3810" dirty="0">
                <a:solidFill>
                  <a:schemeClr val="tx1"/>
                </a:solidFill>
              </a:rPr>
              <a:t>/</a:t>
            </a:r>
            <a:r>
              <a:rPr lang="en-US" altLang="ja-JP" sz="3048" dirty="0">
                <a:solidFill>
                  <a:schemeClr val="tx1"/>
                </a:solidFill>
              </a:rPr>
              <a:t>Portrait Photo of the first author</a:t>
            </a:r>
            <a:endParaRPr lang="ja-JP" altLang="en-US" sz="3810" dirty="0">
              <a:solidFill>
                <a:schemeClr val="tx1"/>
              </a:solidFill>
            </a:endParaRPr>
          </a:p>
        </p:txBody>
      </p:sp>
      <p:sp>
        <p:nvSpPr>
          <p:cNvPr id="2" name="Text Box 47">
            <a:extLst>
              <a:ext uri="{FF2B5EF4-FFF2-40B4-BE49-F238E27FC236}">
                <a16:creationId xmlns:a16="http://schemas.microsoft.com/office/drawing/2014/main" id="{D1B1B853-CF66-DD6D-3249-2022C33658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3002" y="6844385"/>
            <a:ext cx="13259037" cy="429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2111" tIns="36055" rIns="72111" bIns="36055">
            <a:spAutoFit/>
          </a:bodyPr>
          <a:lstStyle>
            <a:lvl1pPr defTabSz="696913" eaLnBrk="0" hangingPunct="0">
              <a:spcBef>
                <a:spcPts val="475"/>
              </a:spcBef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ja-JP" altLang="ja-JP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推奨フォント：</a:t>
            </a:r>
            <a:r>
              <a:rPr lang="en-US" altLang="ja-JP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MS</a:t>
            </a:r>
            <a:r>
              <a:rPr lang="ja-JP" altLang="en-US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明朝、</a:t>
            </a:r>
            <a:r>
              <a:rPr lang="en-US" altLang="ja-JP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MSP</a:t>
            </a:r>
            <a:r>
              <a:rPr lang="ja-JP" altLang="en-US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明朝、</a:t>
            </a:r>
            <a:r>
              <a:rPr lang="en-US" altLang="ja-JP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MS</a:t>
            </a:r>
            <a:r>
              <a:rPr lang="ja-JP" altLang="ja-JP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ゴシック</a:t>
            </a:r>
            <a:r>
              <a:rPr lang="ja-JP" altLang="en-US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r>
              <a:rPr lang="en-US" altLang="ja-JP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MSP</a:t>
            </a:r>
            <a:r>
              <a:rPr lang="ja-JP" altLang="ja-JP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ゴシック</a:t>
            </a:r>
            <a:r>
              <a:rPr lang="ja-JP" altLang="en-US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r>
              <a:rPr lang="en-US" altLang="ja-JP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Arial</a:t>
            </a:r>
          </a:p>
          <a:p>
            <a:pPr eaLnBrk="1" hangingPunct="1">
              <a:spcBef>
                <a:spcPct val="0"/>
              </a:spcBef>
            </a:pPr>
            <a:r>
              <a:rPr lang="en-US" altLang="ja-JP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Fonts recommended: MS</a:t>
            </a:r>
            <a:r>
              <a:rPr lang="ja-JP" altLang="en-US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明朝、</a:t>
            </a:r>
            <a:r>
              <a:rPr lang="en-US" altLang="ja-JP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MSP</a:t>
            </a:r>
            <a:r>
              <a:rPr lang="ja-JP" altLang="en-US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明朝、</a:t>
            </a:r>
            <a:r>
              <a:rPr lang="en-US" altLang="ja-JP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MS</a:t>
            </a:r>
            <a:r>
              <a:rPr lang="ja-JP" altLang="ja-JP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ゴシック</a:t>
            </a:r>
            <a:r>
              <a:rPr lang="ja-JP" altLang="en-US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r>
              <a:rPr lang="en-US" altLang="ja-JP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MSP</a:t>
            </a:r>
            <a:r>
              <a:rPr lang="ja-JP" altLang="ja-JP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ゴシック</a:t>
            </a:r>
            <a:r>
              <a:rPr lang="ja-JP" altLang="en-US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r>
              <a:rPr lang="en-US" altLang="ja-JP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Arial</a:t>
            </a:r>
          </a:p>
          <a:p>
            <a:pPr eaLnBrk="1" hangingPunct="1">
              <a:spcBef>
                <a:spcPct val="0"/>
              </a:spcBef>
            </a:pPr>
            <a:endParaRPr lang="en-US" altLang="ja-JP" sz="3048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ja-JP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推奨</a:t>
            </a:r>
            <a:r>
              <a:rPr lang="ja-JP" altLang="en-US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サイズ</a:t>
            </a:r>
            <a:r>
              <a:rPr lang="ja-JP" altLang="ja-JP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30pt</a:t>
            </a:r>
            <a:r>
              <a:rPr lang="ja-JP" altLang="en-US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程度をお勧めします。</a:t>
            </a:r>
            <a:endParaRPr lang="en-US" altLang="ja-JP" sz="3048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ja-JP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Font size: 30pt is recommended.</a:t>
            </a:r>
          </a:p>
          <a:p>
            <a:pPr eaLnBrk="1" hangingPunct="1">
              <a:spcBef>
                <a:spcPct val="0"/>
              </a:spcBef>
            </a:pPr>
            <a:endParaRPr lang="en-US" altLang="ja-JP" sz="3048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en-US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レイアウトは自由にご調整ください。</a:t>
            </a:r>
            <a:endParaRPr lang="en-US" altLang="ja-JP" sz="3048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ja-JP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Please feel free to adjust the layout.</a:t>
            </a:r>
            <a:endParaRPr lang="ja-JP" altLang="en-US" sz="3048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ct val="0"/>
              </a:spcBef>
            </a:pPr>
            <a:endParaRPr lang="ja-JP" altLang="en-US" sz="3048" dirty="0">
              <a:latin typeface="+mn-ea"/>
              <a:ea typeface="+mn-ea"/>
            </a:endParaRPr>
          </a:p>
        </p:txBody>
      </p:sp>
      <p:sp>
        <p:nvSpPr>
          <p:cNvPr id="3" name="Text Box 48">
            <a:extLst>
              <a:ext uri="{FF2B5EF4-FFF2-40B4-BE49-F238E27FC236}">
                <a16:creationId xmlns:a16="http://schemas.microsoft.com/office/drawing/2014/main" id="{FDCC684D-E932-EBF0-F770-455463B4B9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31775" y="44721297"/>
            <a:ext cx="10708618" cy="350298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72111" tIns="36055" rIns="72111" bIns="36055">
            <a:spAutoFit/>
          </a:bodyPr>
          <a:lstStyle>
            <a:lvl1pPr defTabSz="696913" eaLnBrk="0" hangingPunct="0">
              <a:spcBef>
                <a:spcPts val="475"/>
              </a:spcBef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r>
              <a:rPr lang="en-US" altLang="ja-JP" sz="3429" dirty="0">
                <a:solidFill>
                  <a:schemeClr val="tx1"/>
                </a:solidFill>
              </a:rPr>
              <a:t>[</a:t>
            </a:r>
            <a:r>
              <a:rPr lang="ja-JP" altLang="en-US" sz="3429" dirty="0">
                <a:solidFill>
                  <a:schemeClr val="tx1"/>
                </a:solidFill>
              </a:rPr>
              <a:t>必須</a:t>
            </a:r>
            <a:r>
              <a:rPr lang="en-US" altLang="ja-JP" sz="3429" dirty="0">
                <a:solidFill>
                  <a:schemeClr val="tx1"/>
                </a:solidFill>
              </a:rPr>
              <a:t>/mandatory]</a:t>
            </a:r>
          </a:p>
          <a:p>
            <a:pPr eaLnBrk="1" hangingPunct="1">
              <a:spcBef>
                <a:spcPct val="0"/>
              </a:spcBef>
              <a:defRPr/>
            </a:pPr>
            <a:endParaRPr lang="en-US" altLang="ja-JP" sz="3429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defRPr/>
            </a:pPr>
            <a:r>
              <a:rPr lang="en-US" altLang="ja-JP" sz="3429" dirty="0">
                <a:solidFill>
                  <a:schemeClr val="tx1"/>
                </a:solidFill>
              </a:rPr>
              <a:t>COI</a:t>
            </a:r>
            <a:r>
              <a:rPr lang="ja-JP" altLang="en-US" sz="3429" dirty="0">
                <a:solidFill>
                  <a:schemeClr val="tx1"/>
                </a:solidFill>
              </a:rPr>
              <a:t>開示</a:t>
            </a:r>
            <a:r>
              <a:rPr lang="en-US" altLang="ja-JP" sz="3429" dirty="0">
                <a:solidFill>
                  <a:schemeClr val="tx1"/>
                </a:solidFill>
              </a:rPr>
              <a:t>/COI Disclosure</a:t>
            </a:r>
          </a:p>
          <a:p>
            <a:pPr eaLnBrk="1" hangingPunct="1">
              <a:spcBef>
                <a:spcPct val="0"/>
              </a:spcBef>
              <a:defRPr/>
            </a:pPr>
            <a:endParaRPr lang="en-US" altLang="ja-JP" sz="3429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defRPr/>
            </a:pPr>
            <a:endParaRPr lang="en-US" altLang="ja-JP" sz="3429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defRPr/>
            </a:pPr>
            <a:endParaRPr lang="ja-JP" altLang="en-US" sz="5144" dirty="0">
              <a:solidFill>
                <a:schemeClr val="tx1"/>
              </a:solidFill>
            </a:endParaRPr>
          </a:p>
        </p:txBody>
      </p:sp>
      <p:sp>
        <p:nvSpPr>
          <p:cNvPr id="56" name="AutoShape 11">
            <a:extLst>
              <a:ext uri="{FF2B5EF4-FFF2-40B4-BE49-F238E27FC236}">
                <a16:creationId xmlns:a16="http://schemas.microsoft.com/office/drawing/2014/main" id="{821BC3E0-047B-9A43-C549-C421DC8A89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9057" y="5402588"/>
            <a:ext cx="13202207" cy="987038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wrap="none" lIns="72111" tIns="36055" rIns="72111" bIns="36055" anchor="ctr"/>
          <a:lstStyle/>
          <a:p>
            <a:r>
              <a:rPr lang="ja-JP" altLang="en-US" sz="2226" dirty="0"/>
              <a:t>　</a:t>
            </a:r>
          </a:p>
        </p:txBody>
      </p:sp>
      <p:sp>
        <p:nvSpPr>
          <p:cNvPr id="57" name="AutoShape 58">
            <a:extLst>
              <a:ext uri="{FF2B5EF4-FFF2-40B4-BE49-F238E27FC236}">
                <a16:creationId xmlns:a16="http://schemas.microsoft.com/office/drawing/2014/main" id="{5FD91196-3C8E-E29F-1EC7-04E6428DB3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0814" y="25109681"/>
            <a:ext cx="13190450" cy="987038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wrap="none" lIns="72111" tIns="36055" rIns="72111" bIns="36055" anchor="ctr"/>
          <a:lstStyle/>
          <a:p>
            <a:endParaRPr lang="ja-JP" altLang="en-US" sz="2226"/>
          </a:p>
        </p:txBody>
      </p:sp>
      <p:sp>
        <p:nvSpPr>
          <p:cNvPr id="58" name="AutoShape 61">
            <a:extLst>
              <a:ext uri="{FF2B5EF4-FFF2-40B4-BE49-F238E27FC236}">
                <a16:creationId xmlns:a16="http://schemas.microsoft.com/office/drawing/2014/main" id="{FB77BD5F-F498-B43B-12C7-6A9E9855A5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09772" y="5372875"/>
            <a:ext cx="13202207" cy="1034135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wrap="none" lIns="72111" tIns="36055" rIns="72111" bIns="36055" anchor="ctr"/>
          <a:lstStyle/>
          <a:p>
            <a:endParaRPr lang="ja-JP" altLang="en-US" sz="2226"/>
          </a:p>
        </p:txBody>
      </p:sp>
      <p:pic>
        <p:nvPicPr>
          <p:cNvPr id="59" name="Picture 42" descr="C:\Users\tanaka_hi\AppData\Local\Microsoft\Windows\Temporary Internet Files\Content.IE5\I9USTIUH\20140721003239[1].png">
            <a:extLst>
              <a:ext uri="{FF2B5EF4-FFF2-40B4-BE49-F238E27FC236}">
                <a16:creationId xmlns:a16="http://schemas.microsoft.com/office/drawing/2014/main" id="{99AD25FC-B8BF-E8DE-797E-8D818F0014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7613" y="31155350"/>
            <a:ext cx="11388648" cy="7132141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0" name="AutoShape 61">
            <a:extLst>
              <a:ext uri="{FF2B5EF4-FFF2-40B4-BE49-F238E27FC236}">
                <a16:creationId xmlns:a16="http://schemas.microsoft.com/office/drawing/2014/main" id="{B1B611B9-7924-41E7-F2A5-B9FEF3B704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26806" y="34610634"/>
            <a:ext cx="13202207" cy="1034135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wrap="none" lIns="72111" tIns="36055" rIns="72111" bIns="36055" anchor="ctr"/>
          <a:lstStyle/>
          <a:p>
            <a:endParaRPr lang="ja-JP" altLang="en-US" sz="2226"/>
          </a:p>
        </p:txBody>
      </p:sp>
      <p:pic>
        <p:nvPicPr>
          <p:cNvPr id="61" name="図 60">
            <a:extLst>
              <a:ext uri="{FF2B5EF4-FFF2-40B4-BE49-F238E27FC236}">
                <a16:creationId xmlns:a16="http://schemas.microsoft.com/office/drawing/2014/main" id="{ED5443DA-8120-4D82-0DD9-5A324ED78B8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647310" y="10871756"/>
            <a:ext cx="8634261" cy="8634261"/>
          </a:xfrm>
          <a:prstGeom prst="rect">
            <a:avLst/>
          </a:prstGeom>
        </p:spPr>
      </p:pic>
      <p:sp>
        <p:nvSpPr>
          <p:cNvPr id="62" name="Text Box 48">
            <a:extLst>
              <a:ext uri="{FF2B5EF4-FFF2-40B4-BE49-F238E27FC236}">
                <a16:creationId xmlns:a16="http://schemas.microsoft.com/office/drawing/2014/main" id="{0CBDE1B7-82A8-B86E-E518-8985578A95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7612" y="5523597"/>
            <a:ext cx="5961954" cy="73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2111" tIns="36055" rIns="72111" bIns="36055">
            <a:spAutoFit/>
          </a:bodyPr>
          <a:lstStyle>
            <a:lvl1pPr defTabSz="696913" eaLnBrk="0" hangingPunct="0">
              <a:spcBef>
                <a:spcPts val="475"/>
              </a:spcBef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r>
              <a:rPr lang="ja-JP" altLang="en-US" sz="4275" dirty="0">
                <a:solidFill>
                  <a:schemeClr val="tx1"/>
                </a:solidFill>
              </a:rPr>
              <a:t>目　的</a:t>
            </a:r>
            <a:r>
              <a:rPr lang="en-US" altLang="ja-JP" sz="4275" dirty="0">
                <a:solidFill>
                  <a:schemeClr val="tx1"/>
                </a:solidFill>
              </a:rPr>
              <a:t>/Purpose</a:t>
            </a:r>
            <a:endParaRPr lang="ja-JP" altLang="en-US" sz="4275" dirty="0">
              <a:solidFill>
                <a:schemeClr val="tx1"/>
              </a:solidFill>
            </a:endParaRPr>
          </a:p>
        </p:txBody>
      </p:sp>
      <p:sp>
        <p:nvSpPr>
          <p:cNvPr id="63" name="Text Box 59">
            <a:extLst>
              <a:ext uri="{FF2B5EF4-FFF2-40B4-BE49-F238E27FC236}">
                <a16:creationId xmlns:a16="http://schemas.microsoft.com/office/drawing/2014/main" id="{9B2B1F78-76B9-A5A1-EE1D-EAF5E6BC48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7613" y="25155935"/>
            <a:ext cx="5417606" cy="73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2111" tIns="36055" rIns="72111" bIns="36055">
            <a:spAutoFit/>
          </a:bodyPr>
          <a:lstStyle>
            <a:lvl1pPr defTabSz="696913" eaLnBrk="0" hangingPunct="0">
              <a:spcBef>
                <a:spcPts val="475"/>
              </a:spcBef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r>
              <a:rPr lang="ja-JP" altLang="en-US" sz="4275" dirty="0">
                <a:solidFill>
                  <a:schemeClr val="tx1"/>
                </a:solidFill>
              </a:rPr>
              <a:t>方　法</a:t>
            </a:r>
            <a:r>
              <a:rPr lang="en-US" altLang="ja-JP" sz="4275" dirty="0">
                <a:solidFill>
                  <a:schemeClr val="tx1"/>
                </a:solidFill>
              </a:rPr>
              <a:t>/ Method</a:t>
            </a:r>
            <a:endParaRPr lang="ja-JP" altLang="en-US" sz="4275" dirty="0">
              <a:solidFill>
                <a:schemeClr val="tx1"/>
              </a:solidFill>
            </a:endParaRPr>
          </a:p>
        </p:txBody>
      </p:sp>
      <p:sp>
        <p:nvSpPr>
          <p:cNvPr id="64" name="Text Box 62">
            <a:extLst>
              <a:ext uri="{FF2B5EF4-FFF2-40B4-BE49-F238E27FC236}">
                <a16:creationId xmlns:a16="http://schemas.microsoft.com/office/drawing/2014/main" id="{3FB3B99A-E779-BFAA-26B5-E475CF7057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26806" y="5523597"/>
            <a:ext cx="3960691" cy="73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2111" tIns="36055" rIns="72111" bIns="36055">
            <a:spAutoFit/>
          </a:bodyPr>
          <a:lstStyle>
            <a:lvl1pPr defTabSz="696913" eaLnBrk="0" hangingPunct="0">
              <a:spcBef>
                <a:spcPts val="475"/>
              </a:spcBef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r>
              <a:rPr lang="ja-JP" altLang="en-US" sz="4275" dirty="0">
                <a:solidFill>
                  <a:schemeClr val="tx1"/>
                </a:solidFill>
              </a:rPr>
              <a:t>結　果 </a:t>
            </a:r>
            <a:r>
              <a:rPr lang="en-US" altLang="ja-JP" sz="4275" dirty="0">
                <a:solidFill>
                  <a:schemeClr val="tx1"/>
                </a:solidFill>
              </a:rPr>
              <a:t>/Result</a:t>
            </a:r>
            <a:r>
              <a:rPr lang="ja-JP" altLang="en-US" sz="4275" dirty="0">
                <a:solidFill>
                  <a:schemeClr val="tx1"/>
                </a:solidFill>
              </a:rPr>
              <a:t>　　　　　　</a:t>
            </a:r>
          </a:p>
        </p:txBody>
      </p:sp>
      <p:sp>
        <p:nvSpPr>
          <p:cNvPr id="65" name="Text Box 62">
            <a:extLst>
              <a:ext uri="{FF2B5EF4-FFF2-40B4-BE49-F238E27FC236}">
                <a16:creationId xmlns:a16="http://schemas.microsoft.com/office/drawing/2014/main" id="{36AB4D3E-0AE9-8D8A-88B2-5D913D1625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52810" y="34762381"/>
            <a:ext cx="6364135" cy="73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2111" tIns="36055" rIns="72111" bIns="36055">
            <a:spAutoFit/>
          </a:bodyPr>
          <a:lstStyle>
            <a:lvl1pPr defTabSz="696913" eaLnBrk="0" hangingPunct="0">
              <a:spcBef>
                <a:spcPts val="475"/>
              </a:spcBef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r>
              <a:rPr lang="ja-JP" altLang="en-US" sz="4275" dirty="0">
                <a:solidFill>
                  <a:schemeClr val="tx1"/>
                </a:solidFill>
              </a:rPr>
              <a:t>考　察</a:t>
            </a:r>
            <a:r>
              <a:rPr lang="en-US" altLang="ja-JP" sz="4275" dirty="0">
                <a:solidFill>
                  <a:schemeClr val="tx1"/>
                </a:solidFill>
              </a:rPr>
              <a:t>/Discussion</a:t>
            </a:r>
            <a:r>
              <a:rPr lang="ja-JP" altLang="en-US" sz="4275" dirty="0">
                <a:solidFill>
                  <a:schemeClr val="tx1"/>
                </a:solidFill>
              </a:rPr>
              <a:t>　　　　　　</a:t>
            </a:r>
          </a:p>
        </p:txBody>
      </p:sp>
      <p:sp>
        <p:nvSpPr>
          <p:cNvPr id="66" name="Text Box 47">
            <a:extLst>
              <a:ext uri="{FF2B5EF4-FFF2-40B4-BE49-F238E27FC236}">
                <a16:creationId xmlns:a16="http://schemas.microsoft.com/office/drawing/2014/main" id="{AB0AD860-E55D-A72F-136F-FD529D27F7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950" y="26478915"/>
            <a:ext cx="13259037" cy="429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2111" tIns="36055" rIns="72111" bIns="36055">
            <a:spAutoFit/>
          </a:bodyPr>
          <a:lstStyle>
            <a:lvl1pPr defTabSz="696913" eaLnBrk="0" hangingPunct="0">
              <a:spcBef>
                <a:spcPts val="475"/>
              </a:spcBef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ja-JP" altLang="ja-JP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推奨フォント：</a:t>
            </a:r>
            <a:r>
              <a:rPr lang="en-US" altLang="ja-JP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MS</a:t>
            </a:r>
            <a:r>
              <a:rPr lang="ja-JP" altLang="en-US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明朝、</a:t>
            </a:r>
            <a:r>
              <a:rPr lang="en-US" altLang="ja-JP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MSP</a:t>
            </a:r>
            <a:r>
              <a:rPr lang="ja-JP" altLang="en-US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明朝、</a:t>
            </a:r>
            <a:r>
              <a:rPr lang="en-US" altLang="ja-JP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MS</a:t>
            </a:r>
            <a:r>
              <a:rPr lang="ja-JP" altLang="ja-JP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ゴシック</a:t>
            </a:r>
            <a:r>
              <a:rPr lang="ja-JP" altLang="en-US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r>
              <a:rPr lang="en-US" altLang="ja-JP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MSP</a:t>
            </a:r>
            <a:r>
              <a:rPr lang="ja-JP" altLang="ja-JP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ゴシック</a:t>
            </a:r>
            <a:r>
              <a:rPr lang="ja-JP" altLang="en-US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r>
              <a:rPr lang="en-US" altLang="ja-JP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Arial</a:t>
            </a:r>
          </a:p>
          <a:p>
            <a:pPr eaLnBrk="1" hangingPunct="1">
              <a:spcBef>
                <a:spcPct val="0"/>
              </a:spcBef>
            </a:pPr>
            <a:r>
              <a:rPr lang="en-US" altLang="ja-JP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Fonts recommended: MS</a:t>
            </a:r>
            <a:r>
              <a:rPr lang="ja-JP" altLang="en-US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明朝、</a:t>
            </a:r>
            <a:r>
              <a:rPr lang="en-US" altLang="ja-JP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MSP</a:t>
            </a:r>
            <a:r>
              <a:rPr lang="ja-JP" altLang="en-US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明朝、</a:t>
            </a:r>
            <a:r>
              <a:rPr lang="en-US" altLang="ja-JP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MS</a:t>
            </a:r>
            <a:r>
              <a:rPr lang="ja-JP" altLang="ja-JP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ゴシック</a:t>
            </a:r>
            <a:r>
              <a:rPr lang="ja-JP" altLang="en-US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r>
              <a:rPr lang="en-US" altLang="ja-JP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MSP</a:t>
            </a:r>
            <a:r>
              <a:rPr lang="ja-JP" altLang="ja-JP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ゴシック</a:t>
            </a:r>
            <a:r>
              <a:rPr lang="ja-JP" altLang="en-US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r>
              <a:rPr lang="en-US" altLang="ja-JP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Arial</a:t>
            </a:r>
          </a:p>
          <a:p>
            <a:pPr eaLnBrk="1" hangingPunct="1">
              <a:spcBef>
                <a:spcPct val="0"/>
              </a:spcBef>
            </a:pPr>
            <a:endParaRPr lang="en-US" altLang="ja-JP" sz="3048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ja-JP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推奨</a:t>
            </a:r>
            <a:r>
              <a:rPr lang="ja-JP" altLang="en-US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サイズ</a:t>
            </a:r>
            <a:r>
              <a:rPr lang="ja-JP" altLang="ja-JP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30pt</a:t>
            </a:r>
            <a:r>
              <a:rPr lang="ja-JP" altLang="en-US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程度をお勧めします。</a:t>
            </a:r>
            <a:endParaRPr lang="en-US" altLang="ja-JP" sz="3048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ja-JP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Font size: 30pt is recommended.</a:t>
            </a:r>
          </a:p>
          <a:p>
            <a:pPr eaLnBrk="1" hangingPunct="1">
              <a:spcBef>
                <a:spcPct val="0"/>
              </a:spcBef>
            </a:pPr>
            <a:endParaRPr lang="en-US" altLang="ja-JP" sz="3048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en-US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レイアウトは自由にご調整ください。</a:t>
            </a:r>
            <a:endParaRPr lang="en-US" altLang="ja-JP" sz="3048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ja-JP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Please feel free to adjust the layout.</a:t>
            </a:r>
            <a:endParaRPr lang="ja-JP" altLang="en-US" sz="3048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ct val="0"/>
              </a:spcBef>
            </a:pPr>
            <a:endParaRPr lang="ja-JP" altLang="en-US" sz="3048" dirty="0">
              <a:latin typeface="+mn-ea"/>
              <a:ea typeface="+mn-ea"/>
            </a:endParaRPr>
          </a:p>
        </p:txBody>
      </p:sp>
      <p:sp>
        <p:nvSpPr>
          <p:cNvPr id="67" name="Text Box 47">
            <a:extLst>
              <a:ext uri="{FF2B5EF4-FFF2-40B4-BE49-F238E27FC236}">
                <a16:creationId xmlns:a16="http://schemas.microsoft.com/office/drawing/2014/main" id="{1BED30D1-2B70-19B0-4F96-2FE944881F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52942" y="6526110"/>
            <a:ext cx="13259037" cy="429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2111" tIns="36055" rIns="72111" bIns="36055">
            <a:spAutoFit/>
          </a:bodyPr>
          <a:lstStyle>
            <a:lvl1pPr defTabSz="696913" eaLnBrk="0" hangingPunct="0">
              <a:spcBef>
                <a:spcPts val="475"/>
              </a:spcBef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ja-JP" altLang="ja-JP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推奨フォント：</a:t>
            </a:r>
            <a:r>
              <a:rPr lang="en-US" altLang="ja-JP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MS</a:t>
            </a:r>
            <a:r>
              <a:rPr lang="ja-JP" altLang="en-US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明朝、</a:t>
            </a:r>
            <a:r>
              <a:rPr lang="en-US" altLang="ja-JP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MSP</a:t>
            </a:r>
            <a:r>
              <a:rPr lang="ja-JP" altLang="en-US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明朝、</a:t>
            </a:r>
            <a:r>
              <a:rPr lang="en-US" altLang="ja-JP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MS</a:t>
            </a:r>
            <a:r>
              <a:rPr lang="ja-JP" altLang="ja-JP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ゴシック</a:t>
            </a:r>
            <a:r>
              <a:rPr lang="ja-JP" altLang="en-US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r>
              <a:rPr lang="en-US" altLang="ja-JP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MSP</a:t>
            </a:r>
            <a:r>
              <a:rPr lang="ja-JP" altLang="ja-JP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ゴシック</a:t>
            </a:r>
            <a:r>
              <a:rPr lang="ja-JP" altLang="en-US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r>
              <a:rPr lang="en-US" altLang="ja-JP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Arial</a:t>
            </a:r>
          </a:p>
          <a:p>
            <a:pPr eaLnBrk="1" hangingPunct="1">
              <a:spcBef>
                <a:spcPct val="0"/>
              </a:spcBef>
            </a:pPr>
            <a:r>
              <a:rPr lang="en-US" altLang="ja-JP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Fonts recommended: MS</a:t>
            </a:r>
            <a:r>
              <a:rPr lang="ja-JP" altLang="en-US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明朝、</a:t>
            </a:r>
            <a:r>
              <a:rPr lang="en-US" altLang="ja-JP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MSP</a:t>
            </a:r>
            <a:r>
              <a:rPr lang="ja-JP" altLang="en-US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明朝、</a:t>
            </a:r>
            <a:r>
              <a:rPr lang="en-US" altLang="ja-JP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MS</a:t>
            </a:r>
            <a:r>
              <a:rPr lang="ja-JP" altLang="ja-JP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ゴシック</a:t>
            </a:r>
            <a:r>
              <a:rPr lang="ja-JP" altLang="en-US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r>
              <a:rPr lang="en-US" altLang="ja-JP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MSP</a:t>
            </a:r>
            <a:r>
              <a:rPr lang="ja-JP" altLang="ja-JP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ゴシック</a:t>
            </a:r>
            <a:r>
              <a:rPr lang="ja-JP" altLang="en-US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r>
              <a:rPr lang="en-US" altLang="ja-JP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Arial</a:t>
            </a:r>
          </a:p>
          <a:p>
            <a:pPr eaLnBrk="1" hangingPunct="1">
              <a:spcBef>
                <a:spcPct val="0"/>
              </a:spcBef>
            </a:pPr>
            <a:endParaRPr lang="en-US" altLang="ja-JP" sz="3048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ja-JP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推奨</a:t>
            </a:r>
            <a:r>
              <a:rPr lang="ja-JP" altLang="en-US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サイズ</a:t>
            </a:r>
            <a:r>
              <a:rPr lang="ja-JP" altLang="ja-JP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30pt</a:t>
            </a:r>
            <a:r>
              <a:rPr lang="ja-JP" altLang="en-US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程度をお勧めします。</a:t>
            </a:r>
            <a:endParaRPr lang="en-US" altLang="ja-JP" sz="3048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ja-JP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Font size: 30pt is recommended.</a:t>
            </a:r>
          </a:p>
          <a:p>
            <a:pPr eaLnBrk="1" hangingPunct="1">
              <a:spcBef>
                <a:spcPct val="0"/>
              </a:spcBef>
            </a:pPr>
            <a:endParaRPr lang="en-US" altLang="ja-JP" sz="3048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en-US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レイアウトは自由にご調整ください。</a:t>
            </a:r>
            <a:endParaRPr lang="en-US" altLang="ja-JP" sz="3048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ja-JP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Please feel free to adjust the layout.</a:t>
            </a:r>
            <a:endParaRPr lang="ja-JP" altLang="en-US" sz="3048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ct val="0"/>
              </a:spcBef>
            </a:pPr>
            <a:endParaRPr lang="ja-JP" altLang="en-US" sz="3048" dirty="0">
              <a:latin typeface="+mn-ea"/>
              <a:ea typeface="+mn-ea"/>
            </a:endParaRPr>
          </a:p>
        </p:txBody>
      </p:sp>
      <p:sp>
        <p:nvSpPr>
          <p:cNvPr id="68" name="Text Box 47">
            <a:extLst>
              <a:ext uri="{FF2B5EF4-FFF2-40B4-BE49-F238E27FC236}">
                <a16:creationId xmlns:a16="http://schemas.microsoft.com/office/drawing/2014/main" id="{CC61BC8C-B3C4-BD5B-77A3-518F17C77A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98390" y="35813577"/>
            <a:ext cx="13259037" cy="429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2111" tIns="36055" rIns="72111" bIns="36055">
            <a:spAutoFit/>
          </a:bodyPr>
          <a:lstStyle>
            <a:lvl1pPr defTabSz="696913" eaLnBrk="0" hangingPunct="0">
              <a:spcBef>
                <a:spcPts val="475"/>
              </a:spcBef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ja-JP" altLang="ja-JP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推奨フォント：</a:t>
            </a:r>
            <a:r>
              <a:rPr lang="en-US" altLang="ja-JP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MS</a:t>
            </a:r>
            <a:r>
              <a:rPr lang="ja-JP" altLang="en-US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明朝、</a:t>
            </a:r>
            <a:r>
              <a:rPr lang="en-US" altLang="ja-JP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MSP</a:t>
            </a:r>
            <a:r>
              <a:rPr lang="ja-JP" altLang="en-US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明朝、</a:t>
            </a:r>
            <a:r>
              <a:rPr lang="en-US" altLang="ja-JP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MS</a:t>
            </a:r>
            <a:r>
              <a:rPr lang="ja-JP" altLang="ja-JP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ゴシック</a:t>
            </a:r>
            <a:r>
              <a:rPr lang="ja-JP" altLang="en-US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r>
              <a:rPr lang="en-US" altLang="ja-JP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MSP</a:t>
            </a:r>
            <a:r>
              <a:rPr lang="ja-JP" altLang="ja-JP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ゴシック</a:t>
            </a:r>
            <a:r>
              <a:rPr lang="ja-JP" altLang="en-US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r>
              <a:rPr lang="en-US" altLang="ja-JP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Arial</a:t>
            </a:r>
          </a:p>
          <a:p>
            <a:pPr eaLnBrk="1" hangingPunct="1">
              <a:spcBef>
                <a:spcPct val="0"/>
              </a:spcBef>
            </a:pPr>
            <a:r>
              <a:rPr lang="en-US" altLang="ja-JP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Fonts recommended: MS</a:t>
            </a:r>
            <a:r>
              <a:rPr lang="ja-JP" altLang="en-US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明朝、</a:t>
            </a:r>
            <a:r>
              <a:rPr lang="en-US" altLang="ja-JP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MSP</a:t>
            </a:r>
            <a:r>
              <a:rPr lang="ja-JP" altLang="en-US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明朝、</a:t>
            </a:r>
            <a:r>
              <a:rPr lang="en-US" altLang="ja-JP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MS</a:t>
            </a:r>
            <a:r>
              <a:rPr lang="ja-JP" altLang="ja-JP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ゴシック</a:t>
            </a:r>
            <a:r>
              <a:rPr lang="ja-JP" altLang="en-US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r>
              <a:rPr lang="en-US" altLang="ja-JP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MSP</a:t>
            </a:r>
            <a:r>
              <a:rPr lang="ja-JP" altLang="ja-JP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ゴシック</a:t>
            </a:r>
            <a:r>
              <a:rPr lang="ja-JP" altLang="en-US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r>
              <a:rPr lang="en-US" altLang="ja-JP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Arial</a:t>
            </a:r>
          </a:p>
          <a:p>
            <a:pPr eaLnBrk="1" hangingPunct="1">
              <a:spcBef>
                <a:spcPct val="0"/>
              </a:spcBef>
            </a:pPr>
            <a:endParaRPr lang="en-US" altLang="ja-JP" sz="3048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ja-JP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推奨</a:t>
            </a:r>
            <a:r>
              <a:rPr lang="ja-JP" altLang="en-US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サイズ</a:t>
            </a:r>
            <a:r>
              <a:rPr lang="ja-JP" altLang="ja-JP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30pt</a:t>
            </a:r>
            <a:r>
              <a:rPr lang="ja-JP" altLang="en-US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程度をお勧めします。</a:t>
            </a:r>
            <a:endParaRPr lang="en-US" altLang="ja-JP" sz="3048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ja-JP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Font size: 30pt is recommended.</a:t>
            </a:r>
          </a:p>
          <a:p>
            <a:pPr eaLnBrk="1" hangingPunct="1">
              <a:spcBef>
                <a:spcPct val="0"/>
              </a:spcBef>
            </a:pPr>
            <a:endParaRPr lang="en-US" altLang="ja-JP" sz="3048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en-US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レイアウトは自由にご調整ください。</a:t>
            </a:r>
            <a:endParaRPr lang="en-US" altLang="ja-JP" sz="3048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ja-JP" sz="3048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Please feel free to adjust the layout.</a:t>
            </a:r>
            <a:endParaRPr lang="ja-JP" altLang="en-US" sz="3048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ct val="0"/>
              </a:spcBef>
            </a:pPr>
            <a:endParaRPr lang="ja-JP" altLang="en-US" sz="3048" dirty="0">
              <a:latin typeface="+mn-ea"/>
              <a:ea typeface="+mn-ea"/>
            </a:endParaRPr>
          </a:p>
        </p:txBody>
      </p:sp>
      <p:sp>
        <p:nvSpPr>
          <p:cNvPr id="69" name="正方形/長方形 68">
            <a:extLst>
              <a:ext uri="{FF2B5EF4-FFF2-40B4-BE49-F238E27FC236}">
                <a16:creationId xmlns:a16="http://schemas.microsoft.com/office/drawing/2014/main" id="{BDD63B10-D305-F9F0-40F9-374C0C96B4B7}"/>
              </a:ext>
            </a:extLst>
          </p:cNvPr>
          <p:cNvSpPr/>
          <p:nvPr/>
        </p:nvSpPr>
        <p:spPr>
          <a:xfrm>
            <a:off x="4614561" y="32739823"/>
            <a:ext cx="3812573" cy="246771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5144" dirty="0"/>
              <a:t>SAMPLE</a:t>
            </a:r>
            <a:endParaRPr kumimoji="1" lang="ja-JP" altLang="en-US" sz="5144" dirty="0"/>
          </a:p>
        </p:txBody>
      </p:sp>
      <p:sp>
        <p:nvSpPr>
          <p:cNvPr id="70" name="正方形/長方形 69">
            <a:extLst>
              <a:ext uri="{FF2B5EF4-FFF2-40B4-BE49-F238E27FC236}">
                <a16:creationId xmlns:a16="http://schemas.microsoft.com/office/drawing/2014/main" id="{2CDFB283-20A5-7425-DFED-F8F7A9B87294}"/>
              </a:ext>
            </a:extLst>
          </p:cNvPr>
          <p:cNvSpPr/>
          <p:nvPr/>
        </p:nvSpPr>
        <p:spPr>
          <a:xfrm>
            <a:off x="19176173" y="13715799"/>
            <a:ext cx="3812573" cy="246771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5144" dirty="0"/>
              <a:t>SAMPLE</a:t>
            </a:r>
            <a:endParaRPr kumimoji="1" lang="ja-JP" altLang="en-US" sz="5144" dirty="0"/>
          </a:p>
        </p:txBody>
      </p:sp>
    </p:spTree>
    <p:extLst>
      <p:ext uri="{BB962C8B-B14F-4D97-AF65-F5344CB8AC3E}">
        <p14:creationId xmlns:p14="http://schemas.microsoft.com/office/powerpoint/2010/main" val="37642829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76</TotalTime>
  <Words>315</Words>
  <Application>Microsoft Office PowerPoint</Application>
  <PresentationFormat>ユーザー設定</PresentationFormat>
  <Paragraphs>52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ゴシック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河合 穂高</dc:creator>
  <cp:lastModifiedBy>未来 大矢</cp:lastModifiedBy>
  <cp:revision>17</cp:revision>
  <cp:lastPrinted>2023-11-29T07:52:12Z</cp:lastPrinted>
  <dcterms:created xsi:type="dcterms:W3CDTF">2022-10-31T07:55:50Z</dcterms:created>
  <dcterms:modified xsi:type="dcterms:W3CDTF">2023-12-13T23:44:38Z</dcterms:modified>
</cp:coreProperties>
</file>